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3" r:id="rId4"/>
  </p:sldMasterIdLst>
  <p:notesMasterIdLst>
    <p:notesMasterId r:id="rId23"/>
  </p:notesMasterIdLst>
  <p:handoutMasterIdLst>
    <p:handoutMasterId r:id="rId24"/>
  </p:handoutMasterIdLst>
  <p:sldIdLst>
    <p:sldId id="263" r:id="rId5"/>
    <p:sldId id="283" r:id="rId6"/>
    <p:sldId id="265" r:id="rId7"/>
    <p:sldId id="266" r:id="rId8"/>
    <p:sldId id="280" r:id="rId9"/>
    <p:sldId id="281" r:id="rId10"/>
    <p:sldId id="284" r:id="rId11"/>
    <p:sldId id="282" r:id="rId12"/>
    <p:sldId id="271" r:id="rId13"/>
    <p:sldId id="285" r:id="rId14"/>
    <p:sldId id="286" r:id="rId15"/>
    <p:sldId id="274" r:id="rId16"/>
    <p:sldId id="278" r:id="rId17"/>
    <p:sldId id="279" r:id="rId18"/>
    <p:sldId id="277" r:id="rId19"/>
    <p:sldId id="287" r:id="rId20"/>
    <p:sldId id="273" r:id="rId21"/>
    <p:sldId id="288" r:id="rId22"/>
  </p:sldIdLst>
  <p:sldSz cx="9144000" cy="5143500" type="screen16x9"/>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48" userDrawn="1">
          <p15:clr>
            <a:srgbClr val="A4A3A4"/>
          </p15:clr>
        </p15:guide>
        <p15:guide id="2" pos="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4AD"/>
    <a:srgbClr val="EDF4F4"/>
    <a:srgbClr val="C7ECDC"/>
    <a:srgbClr val="4F0433"/>
    <a:srgbClr val="CCEBED"/>
    <a:srgbClr val="FFDDD6"/>
    <a:srgbClr val="666666"/>
    <a:srgbClr val="DDDEE0"/>
    <a:srgbClr val="FF876F"/>
    <a:srgbClr val="FFE7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DE8C01-7B4B-2347-83FB-5DBD08506623}" v="44" dt="2023-06-20T09:20:59.6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45" autoAdjust="0"/>
    <p:restoredTop sz="96190" autoAdjust="0"/>
  </p:normalViewPr>
  <p:slideViewPr>
    <p:cSldViewPr>
      <p:cViewPr varScale="1">
        <p:scale>
          <a:sx n="164" d="100"/>
          <a:sy n="164" d="100"/>
        </p:scale>
        <p:origin x="688" y="168"/>
      </p:cViewPr>
      <p:guideLst>
        <p:guide orient="horz" pos="448"/>
        <p:guide pos="23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96" d="100"/>
          <a:sy n="96" d="100"/>
        </p:scale>
        <p:origin x="3558"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ëlle Pasman" userId="b5a9ff34-74ec-4674-b445-40435aef98dd" providerId="ADAL" clId="{EFDE8C01-7B4B-2347-83FB-5DBD08506623}"/>
    <pc:docChg chg="undo custSel addSld delSld modSld modMainMaster">
      <pc:chgData name="Joëlle Pasman" userId="b5a9ff34-74ec-4674-b445-40435aef98dd" providerId="ADAL" clId="{EFDE8C01-7B4B-2347-83FB-5DBD08506623}" dt="2023-06-20T14:17:36.702" v="89" actId="2696"/>
      <pc:docMkLst>
        <pc:docMk/>
      </pc:docMkLst>
      <pc:sldChg chg="del">
        <pc:chgData name="Joëlle Pasman" userId="b5a9ff34-74ec-4674-b445-40435aef98dd" providerId="ADAL" clId="{EFDE8C01-7B4B-2347-83FB-5DBD08506623}" dt="2023-06-20T14:17:36.699" v="88" actId="2696"/>
        <pc:sldMkLst>
          <pc:docMk/>
          <pc:sldMk cId="4116704812" sldId="260"/>
        </pc:sldMkLst>
      </pc:sldChg>
      <pc:sldChg chg="modSp mod">
        <pc:chgData name="Joëlle Pasman" userId="b5a9ff34-74ec-4674-b445-40435aef98dd" providerId="ADAL" clId="{EFDE8C01-7B4B-2347-83FB-5DBD08506623}" dt="2023-06-20T09:00:00.788" v="75" actId="20577"/>
        <pc:sldMkLst>
          <pc:docMk/>
          <pc:sldMk cId="1099428093" sldId="263"/>
        </pc:sldMkLst>
        <pc:spChg chg="mod">
          <ac:chgData name="Joëlle Pasman" userId="b5a9ff34-74ec-4674-b445-40435aef98dd" providerId="ADAL" clId="{EFDE8C01-7B4B-2347-83FB-5DBD08506623}" dt="2023-06-20T08:15:22.565" v="5"/>
          <ac:spMkLst>
            <pc:docMk/>
            <pc:sldMk cId="1099428093" sldId="263"/>
            <ac:spMk id="2" creationId="{6250195B-8A87-0659-1403-6E7233781A4D}"/>
          </ac:spMkLst>
        </pc:spChg>
        <pc:spChg chg="mod">
          <ac:chgData name="Joëlle Pasman" userId="b5a9ff34-74ec-4674-b445-40435aef98dd" providerId="ADAL" clId="{EFDE8C01-7B4B-2347-83FB-5DBD08506623}" dt="2023-06-20T09:00:00.788" v="75" actId="20577"/>
          <ac:spMkLst>
            <pc:docMk/>
            <pc:sldMk cId="1099428093" sldId="263"/>
            <ac:spMk id="3" creationId="{1B4D2C54-6FB1-D0FC-01BE-847D5965E867}"/>
          </ac:spMkLst>
        </pc:spChg>
      </pc:sldChg>
      <pc:sldChg chg="modSp mod">
        <pc:chgData name="Joëlle Pasman" userId="b5a9ff34-74ec-4674-b445-40435aef98dd" providerId="ADAL" clId="{EFDE8C01-7B4B-2347-83FB-5DBD08506623}" dt="2023-06-20T08:25:57.398" v="58" actId="20577"/>
        <pc:sldMkLst>
          <pc:docMk/>
          <pc:sldMk cId="2942762108" sldId="265"/>
        </pc:sldMkLst>
        <pc:spChg chg="mod">
          <ac:chgData name="Joëlle Pasman" userId="b5a9ff34-74ec-4674-b445-40435aef98dd" providerId="ADAL" clId="{EFDE8C01-7B4B-2347-83FB-5DBD08506623}" dt="2023-06-20T08:15:22.565" v="5"/>
          <ac:spMkLst>
            <pc:docMk/>
            <pc:sldMk cId="2942762108" sldId="265"/>
            <ac:spMk id="2" creationId="{A63B3D5B-0415-4184-0F8C-08728384D048}"/>
          </ac:spMkLst>
        </pc:spChg>
        <pc:spChg chg="mod">
          <ac:chgData name="Joëlle Pasman" userId="b5a9ff34-74ec-4674-b445-40435aef98dd" providerId="ADAL" clId="{EFDE8C01-7B4B-2347-83FB-5DBD08506623}" dt="2023-06-20T08:25:57.398" v="58" actId="20577"/>
          <ac:spMkLst>
            <pc:docMk/>
            <pc:sldMk cId="2942762108" sldId="265"/>
            <ac:spMk id="3" creationId="{A5B9A3A0-4DB1-FD82-4E80-79296E097D10}"/>
          </ac:spMkLst>
        </pc:spChg>
        <pc:spChg chg="mod">
          <ac:chgData name="Joëlle Pasman" userId="b5a9ff34-74ec-4674-b445-40435aef98dd" providerId="ADAL" clId="{EFDE8C01-7B4B-2347-83FB-5DBD08506623}" dt="2023-06-20T08:15:22.565" v="5"/>
          <ac:spMkLst>
            <pc:docMk/>
            <pc:sldMk cId="2942762108" sldId="265"/>
            <ac:spMk id="4" creationId="{81737359-094A-D205-53D3-0AA29DABA77D}"/>
          </ac:spMkLst>
        </pc:spChg>
        <pc:spChg chg="mod">
          <ac:chgData name="Joëlle Pasman" userId="b5a9ff34-74ec-4674-b445-40435aef98dd" providerId="ADAL" clId="{EFDE8C01-7B4B-2347-83FB-5DBD08506623}" dt="2023-06-20T08:15:22.565" v="5"/>
          <ac:spMkLst>
            <pc:docMk/>
            <pc:sldMk cId="2942762108" sldId="265"/>
            <ac:spMk id="5" creationId="{54981D03-B1E1-F00F-0BA4-A4FDE79BD2D3}"/>
          </ac:spMkLst>
        </pc:spChg>
        <pc:spChg chg="mod">
          <ac:chgData name="Joëlle Pasman" userId="b5a9ff34-74ec-4674-b445-40435aef98dd" providerId="ADAL" clId="{EFDE8C01-7B4B-2347-83FB-5DBD08506623}" dt="2023-06-20T08:15:22.565" v="5"/>
          <ac:spMkLst>
            <pc:docMk/>
            <pc:sldMk cId="2942762108" sldId="265"/>
            <ac:spMk id="6" creationId="{BAF65581-6FBC-DD08-774C-668D00391379}"/>
          </ac:spMkLst>
        </pc:spChg>
        <pc:picChg chg="mod">
          <ac:chgData name="Joëlle Pasman" userId="b5a9ff34-74ec-4674-b445-40435aef98dd" providerId="ADAL" clId="{EFDE8C01-7B4B-2347-83FB-5DBD08506623}" dt="2023-06-20T08:25:52.907" v="50" actId="14100"/>
          <ac:picMkLst>
            <pc:docMk/>
            <pc:sldMk cId="2942762108" sldId="265"/>
            <ac:picMk id="7" creationId="{EC21C1C7-0857-502D-C9DD-495DB21448E1}"/>
          </ac:picMkLst>
        </pc:picChg>
      </pc:sldChg>
      <pc:sldChg chg="modSp mod">
        <pc:chgData name="Joëlle Pasman" userId="b5a9ff34-74ec-4674-b445-40435aef98dd" providerId="ADAL" clId="{EFDE8C01-7B4B-2347-83FB-5DBD08506623}" dt="2023-06-20T09:20:27.660" v="80" actId="20577"/>
        <pc:sldMkLst>
          <pc:docMk/>
          <pc:sldMk cId="3254968175" sldId="266"/>
        </pc:sldMkLst>
        <pc:spChg chg="mod">
          <ac:chgData name="Joëlle Pasman" userId="b5a9ff34-74ec-4674-b445-40435aef98dd" providerId="ADAL" clId="{EFDE8C01-7B4B-2347-83FB-5DBD08506623}" dt="2023-06-20T08:15:22.565" v="5"/>
          <ac:spMkLst>
            <pc:docMk/>
            <pc:sldMk cId="3254968175" sldId="266"/>
            <ac:spMk id="2" creationId="{C1BE9E8D-7A94-ED96-B071-58B84F1CE8D2}"/>
          </ac:spMkLst>
        </pc:spChg>
        <pc:spChg chg="mod">
          <ac:chgData name="Joëlle Pasman" userId="b5a9ff34-74ec-4674-b445-40435aef98dd" providerId="ADAL" clId="{EFDE8C01-7B4B-2347-83FB-5DBD08506623}" dt="2023-06-20T09:20:27.660" v="80" actId="20577"/>
          <ac:spMkLst>
            <pc:docMk/>
            <pc:sldMk cId="3254968175" sldId="266"/>
            <ac:spMk id="3" creationId="{5608481D-4F50-38FB-CF7D-42037E349C2E}"/>
          </ac:spMkLst>
        </pc:spChg>
        <pc:spChg chg="mod">
          <ac:chgData name="Joëlle Pasman" userId="b5a9ff34-74ec-4674-b445-40435aef98dd" providerId="ADAL" clId="{EFDE8C01-7B4B-2347-83FB-5DBD08506623}" dt="2023-06-20T08:15:22.565" v="5"/>
          <ac:spMkLst>
            <pc:docMk/>
            <pc:sldMk cId="3254968175" sldId="266"/>
            <ac:spMk id="4" creationId="{5A700DB4-1BE3-5B84-9196-20DE85EFF54A}"/>
          </ac:spMkLst>
        </pc:spChg>
        <pc:spChg chg="mod">
          <ac:chgData name="Joëlle Pasman" userId="b5a9ff34-74ec-4674-b445-40435aef98dd" providerId="ADAL" clId="{EFDE8C01-7B4B-2347-83FB-5DBD08506623}" dt="2023-06-20T08:15:22.565" v="5"/>
          <ac:spMkLst>
            <pc:docMk/>
            <pc:sldMk cId="3254968175" sldId="266"/>
            <ac:spMk id="5" creationId="{995B6B34-9231-6466-1EF8-3D61D24405F7}"/>
          </ac:spMkLst>
        </pc:spChg>
        <pc:spChg chg="mod">
          <ac:chgData name="Joëlle Pasman" userId="b5a9ff34-74ec-4674-b445-40435aef98dd" providerId="ADAL" clId="{EFDE8C01-7B4B-2347-83FB-5DBD08506623}" dt="2023-06-20T08:15:22.565" v="5"/>
          <ac:spMkLst>
            <pc:docMk/>
            <pc:sldMk cId="3254968175" sldId="266"/>
            <ac:spMk id="6" creationId="{949F5F24-28E9-2A93-2A67-18A810D1ADF3}"/>
          </ac:spMkLst>
        </pc:spChg>
      </pc:sldChg>
      <pc:sldChg chg="modSp mod modShow">
        <pc:chgData name="Joëlle Pasman" userId="b5a9ff34-74ec-4674-b445-40435aef98dd" providerId="ADAL" clId="{EFDE8C01-7B4B-2347-83FB-5DBD08506623}" dt="2023-06-20T08:15:22.789" v="7" actId="27636"/>
        <pc:sldMkLst>
          <pc:docMk/>
          <pc:sldMk cId="2734045913" sldId="271"/>
        </pc:sldMkLst>
        <pc:spChg chg="mod">
          <ac:chgData name="Joëlle Pasman" userId="b5a9ff34-74ec-4674-b445-40435aef98dd" providerId="ADAL" clId="{EFDE8C01-7B4B-2347-83FB-5DBD08506623}" dt="2023-06-20T08:15:22.789" v="7" actId="27636"/>
          <ac:spMkLst>
            <pc:docMk/>
            <pc:sldMk cId="2734045913" sldId="271"/>
            <ac:spMk id="2" creationId="{6923A2BF-731F-791A-D463-3FA06E048C39}"/>
          </ac:spMkLst>
        </pc:spChg>
        <pc:spChg chg="mod">
          <ac:chgData name="Joëlle Pasman" userId="b5a9ff34-74ec-4674-b445-40435aef98dd" providerId="ADAL" clId="{EFDE8C01-7B4B-2347-83FB-5DBD08506623}" dt="2023-06-20T08:15:22.565" v="5"/>
          <ac:spMkLst>
            <pc:docMk/>
            <pc:sldMk cId="2734045913" sldId="271"/>
            <ac:spMk id="3" creationId="{63B4840B-E6EE-9C31-CD85-CDFFF43D181D}"/>
          </ac:spMkLst>
        </pc:spChg>
        <pc:spChg chg="mod">
          <ac:chgData name="Joëlle Pasman" userId="b5a9ff34-74ec-4674-b445-40435aef98dd" providerId="ADAL" clId="{EFDE8C01-7B4B-2347-83FB-5DBD08506623}" dt="2023-06-20T08:15:22.565" v="5"/>
          <ac:spMkLst>
            <pc:docMk/>
            <pc:sldMk cId="2734045913" sldId="271"/>
            <ac:spMk id="4" creationId="{C3C22309-968F-1DC5-5023-72764E441C88}"/>
          </ac:spMkLst>
        </pc:spChg>
        <pc:spChg chg="mod">
          <ac:chgData name="Joëlle Pasman" userId="b5a9ff34-74ec-4674-b445-40435aef98dd" providerId="ADAL" clId="{EFDE8C01-7B4B-2347-83FB-5DBD08506623}" dt="2023-06-20T08:15:22.565" v="5"/>
          <ac:spMkLst>
            <pc:docMk/>
            <pc:sldMk cId="2734045913" sldId="271"/>
            <ac:spMk id="5" creationId="{AD827E67-7F94-E564-F040-222F756DF2D8}"/>
          </ac:spMkLst>
        </pc:spChg>
        <pc:spChg chg="mod">
          <ac:chgData name="Joëlle Pasman" userId="b5a9ff34-74ec-4674-b445-40435aef98dd" providerId="ADAL" clId="{EFDE8C01-7B4B-2347-83FB-5DBD08506623}" dt="2023-06-20T08:15:22.565" v="5"/>
          <ac:spMkLst>
            <pc:docMk/>
            <pc:sldMk cId="2734045913" sldId="271"/>
            <ac:spMk id="6" creationId="{06FE43F4-42E3-E183-B5B3-9E83C71682BF}"/>
          </ac:spMkLst>
        </pc:spChg>
      </pc:sldChg>
      <pc:sldChg chg="modSp mod">
        <pc:chgData name="Joëlle Pasman" userId="b5a9ff34-74ec-4674-b445-40435aef98dd" providerId="ADAL" clId="{EFDE8C01-7B4B-2347-83FB-5DBD08506623}" dt="2023-06-20T08:15:22.822" v="9" actId="27636"/>
        <pc:sldMkLst>
          <pc:docMk/>
          <pc:sldMk cId="1777943339" sldId="273"/>
        </pc:sldMkLst>
        <pc:spChg chg="mod">
          <ac:chgData name="Joëlle Pasman" userId="b5a9ff34-74ec-4674-b445-40435aef98dd" providerId="ADAL" clId="{EFDE8C01-7B4B-2347-83FB-5DBD08506623}" dt="2023-06-20T08:15:22.565" v="5"/>
          <ac:spMkLst>
            <pc:docMk/>
            <pc:sldMk cId="1777943339" sldId="273"/>
            <ac:spMk id="2" creationId="{F46CBBC5-2C8C-FF6D-0EA4-2C87903A0D85}"/>
          </ac:spMkLst>
        </pc:spChg>
        <pc:spChg chg="mod">
          <ac:chgData name="Joëlle Pasman" userId="b5a9ff34-74ec-4674-b445-40435aef98dd" providerId="ADAL" clId="{EFDE8C01-7B4B-2347-83FB-5DBD08506623}" dt="2023-06-20T08:15:22.822" v="9" actId="27636"/>
          <ac:spMkLst>
            <pc:docMk/>
            <pc:sldMk cId="1777943339" sldId="273"/>
            <ac:spMk id="3" creationId="{C5718C45-3C25-F627-5921-9EAE54CD8E18}"/>
          </ac:spMkLst>
        </pc:spChg>
        <pc:spChg chg="mod">
          <ac:chgData name="Joëlle Pasman" userId="b5a9ff34-74ec-4674-b445-40435aef98dd" providerId="ADAL" clId="{EFDE8C01-7B4B-2347-83FB-5DBD08506623}" dt="2023-06-20T08:15:22.565" v="5"/>
          <ac:spMkLst>
            <pc:docMk/>
            <pc:sldMk cId="1777943339" sldId="273"/>
            <ac:spMk id="4" creationId="{34F1A4BB-A081-D4F5-2D9A-510BF4ACF5E3}"/>
          </ac:spMkLst>
        </pc:spChg>
        <pc:spChg chg="mod">
          <ac:chgData name="Joëlle Pasman" userId="b5a9ff34-74ec-4674-b445-40435aef98dd" providerId="ADAL" clId="{EFDE8C01-7B4B-2347-83FB-5DBD08506623}" dt="2023-06-20T08:15:22.565" v="5"/>
          <ac:spMkLst>
            <pc:docMk/>
            <pc:sldMk cId="1777943339" sldId="273"/>
            <ac:spMk id="5" creationId="{29383C92-A97C-56C2-EB02-AB68BE30E8CA}"/>
          </ac:spMkLst>
        </pc:spChg>
        <pc:spChg chg="mod">
          <ac:chgData name="Joëlle Pasman" userId="b5a9ff34-74ec-4674-b445-40435aef98dd" providerId="ADAL" clId="{EFDE8C01-7B4B-2347-83FB-5DBD08506623}" dt="2023-06-20T08:15:22.565" v="5"/>
          <ac:spMkLst>
            <pc:docMk/>
            <pc:sldMk cId="1777943339" sldId="273"/>
            <ac:spMk id="6" creationId="{AACB812E-1D86-EB3B-484E-45805679DAE2}"/>
          </ac:spMkLst>
        </pc:spChg>
      </pc:sldChg>
      <pc:sldChg chg="modSp">
        <pc:chgData name="Joëlle Pasman" userId="b5a9ff34-74ec-4674-b445-40435aef98dd" providerId="ADAL" clId="{EFDE8C01-7B4B-2347-83FB-5DBD08506623}" dt="2023-06-20T08:15:22.565" v="5"/>
        <pc:sldMkLst>
          <pc:docMk/>
          <pc:sldMk cId="98462658" sldId="274"/>
        </pc:sldMkLst>
        <pc:spChg chg="mod">
          <ac:chgData name="Joëlle Pasman" userId="b5a9ff34-74ec-4674-b445-40435aef98dd" providerId="ADAL" clId="{EFDE8C01-7B4B-2347-83FB-5DBD08506623}" dt="2023-06-20T08:15:22.565" v="5"/>
          <ac:spMkLst>
            <pc:docMk/>
            <pc:sldMk cId="98462658" sldId="274"/>
            <ac:spMk id="2" creationId="{AFEAF9BF-1CBE-2D8C-EEA8-0389A8E3D705}"/>
          </ac:spMkLst>
        </pc:spChg>
        <pc:spChg chg="mod">
          <ac:chgData name="Joëlle Pasman" userId="b5a9ff34-74ec-4674-b445-40435aef98dd" providerId="ADAL" clId="{EFDE8C01-7B4B-2347-83FB-5DBD08506623}" dt="2023-06-20T08:15:22.565" v="5"/>
          <ac:spMkLst>
            <pc:docMk/>
            <pc:sldMk cId="98462658" sldId="274"/>
            <ac:spMk id="4" creationId="{CD8A75F4-1426-DF2B-F965-BF5DF4B8A3B6}"/>
          </ac:spMkLst>
        </pc:spChg>
        <pc:spChg chg="mod">
          <ac:chgData name="Joëlle Pasman" userId="b5a9ff34-74ec-4674-b445-40435aef98dd" providerId="ADAL" clId="{EFDE8C01-7B4B-2347-83FB-5DBD08506623}" dt="2023-06-20T08:15:22.565" v="5"/>
          <ac:spMkLst>
            <pc:docMk/>
            <pc:sldMk cId="98462658" sldId="274"/>
            <ac:spMk id="5" creationId="{D49D5EEC-8B15-34F2-9D62-D3B61CD98036}"/>
          </ac:spMkLst>
        </pc:spChg>
        <pc:spChg chg="mod">
          <ac:chgData name="Joëlle Pasman" userId="b5a9ff34-74ec-4674-b445-40435aef98dd" providerId="ADAL" clId="{EFDE8C01-7B4B-2347-83FB-5DBD08506623}" dt="2023-06-20T08:15:22.565" v="5"/>
          <ac:spMkLst>
            <pc:docMk/>
            <pc:sldMk cId="98462658" sldId="274"/>
            <ac:spMk id="6" creationId="{A3486C00-AF3C-0925-B5BB-2494B326C571}"/>
          </ac:spMkLst>
        </pc:spChg>
      </pc:sldChg>
      <pc:sldChg chg="del">
        <pc:chgData name="Joëlle Pasman" userId="b5a9ff34-74ec-4674-b445-40435aef98dd" providerId="ADAL" clId="{EFDE8C01-7B4B-2347-83FB-5DBD08506623}" dt="2023-06-20T08:15:16.089" v="4" actId="2696"/>
        <pc:sldMkLst>
          <pc:docMk/>
          <pc:sldMk cId="4013752841" sldId="275"/>
        </pc:sldMkLst>
      </pc:sldChg>
      <pc:sldChg chg="modSp mod modShow">
        <pc:chgData name="Joëlle Pasman" userId="b5a9ff34-74ec-4674-b445-40435aef98dd" providerId="ADAL" clId="{EFDE8C01-7B4B-2347-83FB-5DBD08506623}" dt="2023-06-20T08:15:22.565" v="5"/>
        <pc:sldMkLst>
          <pc:docMk/>
          <pc:sldMk cId="3897653628" sldId="277"/>
        </pc:sldMkLst>
        <pc:spChg chg="mod">
          <ac:chgData name="Joëlle Pasman" userId="b5a9ff34-74ec-4674-b445-40435aef98dd" providerId="ADAL" clId="{EFDE8C01-7B4B-2347-83FB-5DBD08506623}" dt="2023-06-20T08:15:22.565" v="5"/>
          <ac:spMkLst>
            <pc:docMk/>
            <pc:sldMk cId="3897653628" sldId="277"/>
            <ac:spMk id="2" creationId="{F8567A5C-11AC-DFB0-16A7-204CA3C4BE5E}"/>
          </ac:spMkLst>
        </pc:spChg>
        <pc:spChg chg="mod">
          <ac:chgData name="Joëlle Pasman" userId="b5a9ff34-74ec-4674-b445-40435aef98dd" providerId="ADAL" clId="{EFDE8C01-7B4B-2347-83FB-5DBD08506623}" dt="2023-06-20T08:15:22.565" v="5"/>
          <ac:spMkLst>
            <pc:docMk/>
            <pc:sldMk cId="3897653628" sldId="277"/>
            <ac:spMk id="3" creationId="{F8550855-0756-7C1F-CF04-C6FA405AB8F7}"/>
          </ac:spMkLst>
        </pc:spChg>
        <pc:spChg chg="mod">
          <ac:chgData name="Joëlle Pasman" userId="b5a9ff34-74ec-4674-b445-40435aef98dd" providerId="ADAL" clId="{EFDE8C01-7B4B-2347-83FB-5DBD08506623}" dt="2023-06-20T08:15:22.565" v="5"/>
          <ac:spMkLst>
            <pc:docMk/>
            <pc:sldMk cId="3897653628" sldId="277"/>
            <ac:spMk id="4" creationId="{2F833C16-A365-BFCE-BBEE-77DDFFFE08FA}"/>
          </ac:spMkLst>
        </pc:spChg>
        <pc:spChg chg="mod">
          <ac:chgData name="Joëlle Pasman" userId="b5a9ff34-74ec-4674-b445-40435aef98dd" providerId="ADAL" clId="{EFDE8C01-7B4B-2347-83FB-5DBD08506623}" dt="2023-06-20T08:15:22.565" v="5"/>
          <ac:spMkLst>
            <pc:docMk/>
            <pc:sldMk cId="3897653628" sldId="277"/>
            <ac:spMk id="5" creationId="{F7EAB04F-0CDC-D155-4710-F4CC0A3F113C}"/>
          </ac:spMkLst>
        </pc:spChg>
        <pc:spChg chg="mod">
          <ac:chgData name="Joëlle Pasman" userId="b5a9ff34-74ec-4674-b445-40435aef98dd" providerId="ADAL" clId="{EFDE8C01-7B4B-2347-83FB-5DBD08506623}" dt="2023-06-20T08:15:22.565" v="5"/>
          <ac:spMkLst>
            <pc:docMk/>
            <pc:sldMk cId="3897653628" sldId="277"/>
            <ac:spMk id="6" creationId="{FC131365-EB59-492B-E823-5789C1CADA50}"/>
          </ac:spMkLst>
        </pc:spChg>
      </pc:sldChg>
      <pc:sldChg chg="modSp">
        <pc:chgData name="Joëlle Pasman" userId="b5a9ff34-74ec-4674-b445-40435aef98dd" providerId="ADAL" clId="{EFDE8C01-7B4B-2347-83FB-5DBD08506623}" dt="2023-06-20T08:15:22.565" v="5"/>
        <pc:sldMkLst>
          <pc:docMk/>
          <pc:sldMk cId="1019373806" sldId="278"/>
        </pc:sldMkLst>
        <pc:spChg chg="mod">
          <ac:chgData name="Joëlle Pasman" userId="b5a9ff34-74ec-4674-b445-40435aef98dd" providerId="ADAL" clId="{EFDE8C01-7B4B-2347-83FB-5DBD08506623}" dt="2023-06-20T08:15:22.565" v="5"/>
          <ac:spMkLst>
            <pc:docMk/>
            <pc:sldMk cId="1019373806" sldId="278"/>
            <ac:spMk id="2" creationId="{AFEAF9BF-1CBE-2D8C-EEA8-0389A8E3D705}"/>
          </ac:spMkLst>
        </pc:spChg>
        <pc:spChg chg="mod">
          <ac:chgData name="Joëlle Pasman" userId="b5a9ff34-74ec-4674-b445-40435aef98dd" providerId="ADAL" clId="{EFDE8C01-7B4B-2347-83FB-5DBD08506623}" dt="2023-06-20T08:15:22.565" v="5"/>
          <ac:spMkLst>
            <pc:docMk/>
            <pc:sldMk cId="1019373806" sldId="278"/>
            <ac:spMk id="4" creationId="{CD8A75F4-1426-DF2B-F965-BF5DF4B8A3B6}"/>
          </ac:spMkLst>
        </pc:spChg>
        <pc:spChg chg="mod">
          <ac:chgData name="Joëlle Pasman" userId="b5a9ff34-74ec-4674-b445-40435aef98dd" providerId="ADAL" clId="{EFDE8C01-7B4B-2347-83FB-5DBD08506623}" dt="2023-06-20T08:15:22.565" v="5"/>
          <ac:spMkLst>
            <pc:docMk/>
            <pc:sldMk cId="1019373806" sldId="278"/>
            <ac:spMk id="5" creationId="{D49D5EEC-8B15-34F2-9D62-D3B61CD98036}"/>
          </ac:spMkLst>
        </pc:spChg>
        <pc:spChg chg="mod">
          <ac:chgData name="Joëlle Pasman" userId="b5a9ff34-74ec-4674-b445-40435aef98dd" providerId="ADAL" clId="{EFDE8C01-7B4B-2347-83FB-5DBD08506623}" dt="2023-06-20T08:15:22.565" v="5"/>
          <ac:spMkLst>
            <pc:docMk/>
            <pc:sldMk cId="1019373806" sldId="278"/>
            <ac:spMk id="6" creationId="{A3486C00-AF3C-0925-B5BB-2494B326C571}"/>
          </ac:spMkLst>
        </pc:spChg>
      </pc:sldChg>
      <pc:sldChg chg="modSp mod">
        <pc:chgData name="Joëlle Pasman" userId="b5a9ff34-74ec-4674-b445-40435aef98dd" providerId="ADAL" clId="{EFDE8C01-7B4B-2347-83FB-5DBD08506623}" dt="2023-06-20T09:22:51.309" v="87" actId="20577"/>
        <pc:sldMkLst>
          <pc:docMk/>
          <pc:sldMk cId="2533562823" sldId="279"/>
        </pc:sldMkLst>
        <pc:spChg chg="mod">
          <ac:chgData name="Joëlle Pasman" userId="b5a9ff34-74ec-4674-b445-40435aef98dd" providerId="ADAL" clId="{EFDE8C01-7B4B-2347-83FB-5DBD08506623}" dt="2023-06-20T08:15:22.565" v="5"/>
          <ac:spMkLst>
            <pc:docMk/>
            <pc:sldMk cId="2533562823" sldId="279"/>
            <ac:spMk id="2" creationId="{AFEAF9BF-1CBE-2D8C-EEA8-0389A8E3D705}"/>
          </ac:spMkLst>
        </pc:spChg>
        <pc:spChg chg="mod">
          <ac:chgData name="Joëlle Pasman" userId="b5a9ff34-74ec-4674-b445-40435aef98dd" providerId="ADAL" clId="{EFDE8C01-7B4B-2347-83FB-5DBD08506623}" dt="2023-06-20T09:22:51.309" v="87" actId="20577"/>
          <ac:spMkLst>
            <pc:docMk/>
            <pc:sldMk cId="2533562823" sldId="279"/>
            <ac:spMk id="3" creationId="{9026354C-588F-33AD-BD5C-B050F893161D}"/>
          </ac:spMkLst>
        </pc:spChg>
        <pc:spChg chg="mod">
          <ac:chgData name="Joëlle Pasman" userId="b5a9ff34-74ec-4674-b445-40435aef98dd" providerId="ADAL" clId="{EFDE8C01-7B4B-2347-83FB-5DBD08506623}" dt="2023-06-20T08:15:22.565" v="5"/>
          <ac:spMkLst>
            <pc:docMk/>
            <pc:sldMk cId="2533562823" sldId="279"/>
            <ac:spMk id="4" creationId="{CD8A75F4-1426-DF2B-F965-BF5DF4B8A3B6}"/>
          </ac:spMkLst>
        </pc:spChg>
        <pc:spChg chg="mod">
          <ac:chgData name="Joëlle Pasman" userId="b5a9ff34-74ec-4674-b445-40435aef98dd" providerId="ADAL" clId="{EFDE8C01-7B4B-2347-83FB-5DBD08506623}" dt="2023-06-20T08:15:22.565" v="5"/>
          <ac:spMkLst>
            <pc:docMk/>
            <pc:sldMk cId="2533562823" sldId="279"/>
            <ac:spMk id="5" creationId="{D49D5EEC-8B15-34F2-9D62-D3B61CD98036}"/>
          </ac:spMkLst>
        </pc:spChg>
        <pc:spChg chg="mod">
          <ac:chgData name="Joëlle Pasman" userId="b5a9ff34-74ec-4674-b445-40435aef98dd" providerId="ADAL" clId="{EFDE8C01-7B4B-2347-83FB-5DBD08506623}" dt="2023-06-20T08:15:22.565" v="5"/>
          <ac:spMkLst>
            <pc:docMk/>
            <pc:sldMk cId="2533562823" sldId="279"/>
            <ac:spMk id="6" creationId="{A3486C00-AF3C-0925-B5BB-2494B326C571}"/>
          </ac:spMkLst>
        </pc:spChg>
      </pc:sldChg>
      <pc:sldChg chg="modSp">
        <pc:chgData name="Joëlle Pasman" userId="b5a9ff34-74ec-4674-b445-40435aef98dd" providerId="ADAL" clId="{EFDE8C01-7B4B-2347-83FB-5DBD08506623}" dt="2023-06-20T09:20:59.609" v="81" actId="207"/>
        <pc:sldMkLst>
          <pc:docMk/>
          <pc:sldMk cId="3785412496" sldId="280"/>
        </pc:sldMkLst>
        <pc:spChg chg="mod">
          <ac:chgData name="Joëlle Pasman" userId="b5a9ff34-74ec-4674-b445-40435aef98dd" providerId="ADAL" clId="{EFDE8C01-7B4B-2347-83FB-5DBD08506623}" dt="2023-06-20T08:15:22.565" v="5"/>
          <ac:spMkLst>
            <pc:docMk/>
            <pc:sldMk cId="3785412496" sldId="280"/>
            <ac:spMk id="2" creationId="{292B5C1D-5CEF-D076-F272-784EBA403AF1}"/>
          </ac:spMkLst>
        </pc:spChg>
        <pc:spChg chg="mod">
          <ac:chgData name="Joëlle Pasman" userId="b5a9ff34-74ec-4674-b445-40435aef98dd" providerId="ADAL" clId="{EFDE8C01-7B4B-2347-83FB-5DBD08506623}" dt="2023-06-20T08:15:22.565" v="5"/>
          <ac:spMkLst>
            <pc:docMk/>
            <pc:sldMk cId="3785412496" sldId="280"/>
            <ac:spMk id="3" creationId="{EDE651BA-591D-2DC1-CA59-F33ECE700B98}"/>
          </ac:spMkLst>
        </pc:spChg>
        <pc:spChg chg="mod">
          <ac:chgData name="Joëlle Pasman" userId="b5a9ff34-74ec-4674-b445-40435aef98dd" providerId="ADAL" clId="{EFDE8C01-7B4B-2347-83FB-5DBD08506623}" dt="2023-06-20T08:15:22.565" v="5"/>
          <ac:spMkLst>
            <pc:docMk/>
            <pc:sldMk cId="3785412496" sldId="280"/>
            <ac:spMk id="4" creationId="{7E55D9B5-7DDD-CFF0-6194-491F70959C82}"/>
          </ac:spMkLst>
        </pc:spChg>
        <pc:spChg chg="mod">
          <ac:chgData name="Joëlle Pasman" userId="b5a9ff34-74ec-4674-b445-40435aef98dd" providerId="ADAL" clId="{EFDE8C01-7B4B-2347-83FB-5DBD08506623}" dt="2023-06-20T08:15:22.565" v="5"/>
          <ac:spMkLst>
            <pc:docMk/>
            <pc:sldMk cId="3785412496" sldId="280"/>
            <ac:spMk id="5" creationId="{6D25B704-1BDC-C378-5466-A330574FA7DB}"/>
          </ac:spMkLst>
        </pc:spChg>
        <pc:spChg chg="mod">
          <ac:chgData name="Joëlle Pasman" userId="b5a9ff34-74ec-4674-b445-40435aef98dd" providerId="ADAL" clId="{EFDE8C01-7B4B-2347-83FB-5DBD08506623}" dt="2023-06-20T08:15:22.565" v="5"/>
          <ac:spMkLst>
            <pc:docMk/>
            <pc:sldMk cId="3785412496" sldId="280"/>
            <ac:spMk id="6" creationId="{411D5EE3-72CF-0906-504F-40020992373B}"/>
          </ac:spMkLst>
        </pc:spChg>
        <pc:spChg chg="mod">
          <ac:chgData name="Joëlle Pasman" userId="b5a9ff34-74ec-4674-b445-40435aef98dd" providerId="ADAL" clId="{EFDE8C01-7B4B-2347-83FB-5DBD08506623}" dt="2023-06-20T09:20:59.609" v="81" actId="207"/>
          <ac:spMkLst>
            <pc:docMk/>
            <pc:sldMk cId="3785412496" sldId="280"/>
            <ac:spMk id="8" creationId="{E4FE8356-E678-E413-6C25-E0A3C4CDBC8D}"/>
          </ac:spMkLst>
        </pc:spChg>
        <pc:picChg chg="mod">
          <ac:chgData name="Joëlle Pasman" userId="b5a9ff34-74ec-4674-b445-40435aef98dd" providerId="ADAL" clId="{EFDE8C01-7B4B-2347-83FB-5DBD08506623}" dt="2023-06-20T09:20:59.609" v="81" actId="207"/>
          <ac:picMkLst>
            <pc:docMk/>
            <pc:sldMk cId="3785412496" sldId="280"/>
            <ac:picMk id="9" creationId="{0404086C-F990-136F-078C-845F99CC1B7E}"/>
          </ac:picMkLst>
        </pc:picChg>
      </pc:sldChg>
      <pc:sldChg chg="modSp mod modShow">
        <pc:chgData name="Joëlle Pasman" userId="b5a9ff34-74ec-4674-b445-40435aef98dd" providerId="ADAL" clId="{EFDE8C01-7B4B-2347-83FB-5DBD08506623}" dt="2023-06-20T08:15:22.565" v="5"/>
        <pc:sldMkLst>
          <pc:docMk/>
          <pc:sldMk cId="2329999719" sldId="281"/>
        </pc:sldMkLst>
        <pc:spChg chg="mod">
          <ac:chgData name="Joëlle Pasman" userId="b5a9ff34-74ec-4674-b445-40435aef98dd" providerId="ADAL" clId="{EFDE8C01-7B4B-2347-83FB-5DBD08506623}" dt="2023-06-20T08:15:22.565" v="5"/>
          <ac:spMkLst>
            <pc:docMk/>
            <pc:sldMk cId="2329999719" sldId="281"/>
            <ac:spMk id="2" creationId="{292B5C1D-5CEF-D076-F272-784EBA403AF1}"/>
          </ac:spMkLst>
        </pc:spChg>
        <pc:spChg chg="mod">
          <ac:chgData name="Joëlle Pasman" userId="b5a9ff34-74ec-4674-b445-40435aef98dd" providerId="ADAL" clId="{EFDE8C01-7B4B-2347-83FB-5DBD08506623}" dt="2023-06-20T08:15:22.565" v="5"/>
          <ac:spMkLst>
            <pc:docMk/>
            <pc:sldMk cId="2329999719" sldId="281"/>
            <ac:spMk id="3" creationId="{EDE651BA-591D-2DC1-CA59-F33ECE700B98}"/>
          </ac:spMkLst>
        </pc:spChg>
        <pc:spChg chg="mod">
          <ac:chgData name="Joëlle Pasman" userId="b5a9ff34-74ec-4674-b445-40435aef98dd" providerId="ADAL" clId="{EFDE8C01-7B4B-2347-83FB-5DBD08506623}" dt="2023-06-20T08:15:22.565" v="5"/>
          <ac:spMkLst>
            <pc:docMk/>
            <pc:sldMk cId="2329999719" sldId="281"/>
            <ac:spMk id="4" creationId="{7E55D9B5-7DDD-CFF0-6194-491F70959C82}"/>
          </ac:spMkLst>
        </pc:spChg>
        <pc:spChg chg="mod">
          <ac:chgData name="Joëlle Pasman" userId="b5a9ff34-74ec-4674-b445-40435aef98dd" providerId="ADAL" clId="{EFDE8C01-7B4B-2347-83FB-5DBD08506623}" dt="2023-06-20T08:15:22.565" v="5"/>
          <ac:spMkLst>
            <pc:docMk/>
            <pc:sldMk cId="2329999719" sldId="281"/>
            <ac:spMk id="5" creationId="{6D25B704-1BDC-C378-5466-A330574FA7DB}"/>
          </ac:spMkLst>
        </pc:spChg>
        <pc:spChg chg="mod">
          <ac:chgData name="Joëlle Pasman" userId="b5a9ff34-74ec-4674-b445-40435aef98dd" providerId="ADAL" clId="{EFDE8C01-7B4B-2347-83FB-5DBD08506623}" dt="2023-06-20T08:15:22.565" v="5"/>
          <ac:spMkLst>
            <pc:docMk/>
            <pc:sldMk cId="2329999719" sldId="281"/>
            <ac:spMk id="6" creationId="{411D5EE3-72CF-0906-504F-40020992373B}"/>
          </ac:spMkLst>
        </pc:spChg>
      </pc:sldChg>
      <pc:sldChg chg="modSp mod modShow">
        <pc:chgData name="Joëlle Pasman" userId="b5a9ff34-74ec-4674-b445-40435aef98dd" providerId="ADAL" clId="{EFDE8C01-7B4B-2347-83FB-5DBD08506623}" dt="2023-06-20T08:15:22.565" v="5"/>
        <pc:sldMkLst>
          <pc:docMk/>
          <pc:sldMk cId="3173492788" sldId="282"/>
        </pc:sldMkLst>
        <pc:spChg chg="mod">
          <ac:chgData name="Joëlle Pasman" userId="b5a9ff34-74ec-4674-b445-40435aef98dd" providerId="ADAL" clId="{EFDE8C01-7B4B-2347-83FB-5DBD08506623}" dt="2023-06-20T08:15:22.565" v="5"/>
          <ac:spMkLst>
            <pc:docMk/>
            <pc:sldMk cId="3173492788" sldId="282"/>
            <ac:spMk id="2" creationId="{292B5C1D-5CEF-D076-F272-784EBA403AF1}"/>
          </ac:spMkLst>
        </pc:spChg>
        <pc:spChg chg="mod">
          <ac:chgData name="Joëlle Pasman" userId="b5a9ff34-74ec-4674-b445-40435aef98dd" providerId="ADAL" clId="{EFDE8C01-7B4B-2347-83FB-5DBD08506623}" dt="2023-06-20T08:15:22.565" v="5"/>
          <ac:spMkLst>
            <pc:docMk/>
            <pc:sldMk cId="3173492788" sldId="282"/>
            <ac:spMk id="3" creationId="{EDE651BA-591D-2DC1-CA59-F33ECE700B98}"/>
          </ac:spMkLst>
        </pc:spChg>
        <pc:spChg chg="mod">
          <ac:chgData name="Joëlle Pasman" userId="b5a9ff34-74ec-4674-b445-40435aef98dd" providerId="ADAL" clId="{EFDE8C01-7B4B-2347-83FB-5DBD08506623}" dt="2023-06-20T08:15:22.565" v="5"/>
          <ac:spMkLst>
            <pc:docMk/>
            <pc:sldMk cId="3173492788" sldId="282"/>
            <ac:spMk id="4" creationId="{7E55D9B5-7DDD-CFF0-6194-491F70959C82}"/>
          </ac:spMkLst>
        </pc:spChg>
        <pc:spChg chg="mod">
          <ac:chgData name="Joëlle Pasman" userId="b5a9ff34-74ec-4674-b445-40435aef98dd" providerId="ADAL" clId="{EFDE8C01-7B4B-2347-83FB-5DBD08506623}" dt="2023-06-20T08:15:22.565" v="5"/>
          <ac:spMkLst>
            <pc:docMk/>
            <pc:sldMk cId="3173492788" sldId="282"/>
            <ac:spMk id="5" creationId="{6D25B704-1BDC-C378-5466-A330574FA7DB}"/>
          </ac:spMkLst>
        </pc:spChg>
        <pc:spChg chg="mod">
          <ac:chgData name="Joëlle Pasman" userId="b5a9ff34-74ec-4674-b445-40435aef98dd" providerId="ADAL" clId="{EFDE8C01-7B4B-2347-83FB-5DBD08506623}" dt="2023-06-20T08:15:22.565" v="5"/>
          <ac:spMkLst>
            <pc:docMk/>
            <pc:sldMk cId="3173492788" sldId="282"/>
            <ac:spMk id="6" creationId="{411D5EE3-72CF-0906-504F-40020992373B}"/>
          </ac:spMkLst>
        </pc:spChg>
      </pc:sldChg>
      <pc:sldChg chg="delSp modSp mod">
        <pc:chgData name="Joëlle Pasman" userId="b5a9ff34-74ec-4674-b445-40435aef98dd" providerId="ADAL" clId="{EFDE8C01-7B4B-2347-83FB-5DBD08506623}" dt="2023-06-20T09:00:30.802" v="78"/>
        <pc:sldMkLst>
          <pc:docMk/>
          <pc:sldMk cId="1781290692" sldId="283"/>
        </pc:sldMkLst>
        <pc:spChg chg="mod">
          <ac:chgData name="Joëlle Pasman" userId="b5a9ff34-74ec-4674-b445-40435aef98dd" providerId="ADAL" clId="{EFDE8C01-7B4B-2347-83FB-5DBD08506623}" dt="2023-06-20T08:15:22.565" v="5"/>
          <ac:spMkLst>
            <pc:docMk/>
            <pc:sldMk cId="1781290692" sldId="283"/>
            <ac:spMk id="2" creationId="{175F0A86-5327-F94C-77EC-CAFF747B76F6}"/>
          </ac:spMkLst>
        </pc:spChg>
        <pc:spChg chg="mod">
          <ac:chgData name="Joëlle Pasman" userId="b5a9ff34-74ec-4674-b445-40435aef98dd" providerId="ADAL" clId="{EFDE8C01-7B4B-2347-83FB-5DBD08506623}" dt="2023-06-20T08:22:49.227" v="20" actId="20577"/>
          <ac:spMkLst>
            <pc:docMk/>
            <pc:sldMk cId="1781290692" sldId="283"/>
            <ac:spMk id="3" creationId="{F68E81D8-E1CC-0F4B-8D6E-9306A37E73EA}"/>
          </ac:spMkLst>
        </pc:spChg>
        <pc:spChg chg="del mod">
          <ac:chgData name="Joëlle Pasman" userId="b5a9ff34-74ec-4674-b445-40435aef98dd" providerId="ADAL" clId="{EFDE8C01-7B4B-2347-83FB-5DBD08506623}" dt="2023-06-20T09:00:30.802" v="78"/>
          <ac:spMkLst>
            <pc:docMk/>
            <pc:sldMk cId="1781290692" sldId="283"/>
            <ac:spMk id="4" creationId="{D9F0C74B-8F7E-2BF5-D305-B254D6CAF3CA}"/>
          </ac:spMkLst>
        </pc:spChg>
        <pc:spChg chg="del mod">
          <ac:chgData name="Joëlle Pasman" userId="b5a9ff34-74ec-4674-b445-40435aef98dd" providerId="ADAL" clId="{EFDE8C01-7B4B-2347-83FB-5DBD08506623}" dt="2023-06-20T09:00:30.802" v="78"/>
          <ac:spMkLst>
            <pc:docMk/>
            <pc:sldMk cId="1781290692" sldId="283"/>
            <ac:spMk id="5" creationId="{08AD7D9E-E5FA-6083-DC82-2273A402E1BE}"/>
          </ac:spMkLst>
        </pc:spChg>
        <pc:spChg chg="del mod">
          <ac:chgData name="Joëlle Pasman" userId="b5a9ff34-74ec-4674-b445-40435aef98dd" providerId="ADAL" clId="{EFDE8C01-7B4B-2347-83FB-5DBD08506623}" dt="2023-06-20T09:00:30.802" v="78"/>
          <ac:spMkLst>
            <pc:docMk/>
            <pc:sldMk cId="1781290692" sldId="283"/>
            <ac:spMk id="6" creationId="{36BD4B4E-3BF3-47AC-6264-818C9BACDCC7}"/>
          </ac:spMkLst>
        </pc:spChg>
      </pc:sldChg>
      <pc:sldChg chg="modSp mod modShow">
        <pc:chgData name="Joëlle Pasman" userId="b5a9ff34-74ec-4674-b445-40435aef98dd" providerId="ADAL" clId="{EFDE8C01-7B4B-2347-83FB-5DBD08506623}" dt="2023-06-20T08:15:22.565" v="5"/>
        <pc:sldMkLst>
          <pc:docMk/>
          <pc:sldMk cId="534843994" sldId="284"/>
        </pc:sldMkLst>
        <pc:spChg chg="mod">
          <ac:chgData name="Joëlle Pasman" userId="b5a9ff34-74ec-4674-b445-40435aef98dd" providerId="ADAL" clId="{EFDE8C01-7B4B-2347-83FB-5DBD08506623}" dt="2023-06-20T08:15:22.565" v="5"/>
          <ac:spMkLst>
            <pc:docMk/>
            <pc:sldMk cId="534843994" sldId="284"/>
            <ac:spMk id="2" creationId="{292B5C1D-5CEF-D076-F272-784EBA403AF1}"/>
          </ac:spMkLst>
        </pc:spChg>
        <pc:spChg chg="mod">
          <ac:chgData name="Joëlle Pasman" userId="b5a9ff34-74ec-4674-b445-40435aef98dd" providerId="ADAL" clId="{EFDE8C01-7B4B-2347-83FB-5DBD08506623}" dt="2023-06-20T08:15:22.565" v="5"/>
          <ac:spMkLst>
            <pc:docMk/>
            <pc:sldMk cId="534843994" sldId="284"/>
            <ac:spMk id="3" creationId="{EDE651BA-591D-2DC1-CA59-F33ECE700B98}"/>
          </ac:spMkLst>
        </pc:spChg>
        <pc:spChg chg="mod">
          <ac:chgData name="Joëlle Pasman" userId="b5a9ff34-74ec-4674-b445-40435aef98dd" providerId="ADAL" clId="{EFDE8C01-7B4B-2347-83FB-5DBD08506623}" dt="2023-06-20T08:15:22.565" v="5"/>
          <ac:spMkLst>
            <pc:docMk/>
            <pc:sldMk cId="534843994" sldId="284"/>
            <ac:spMk id="4" creationId="{7E55D9B5-7DDD-CFF0-6194-491F70959C82}"/>
          </ac:spMkLst>
        </pc:spChg>
        <pc:spChg chg="mod">
          <ac:chgData name="Joëlle Pasman" userId="b5a9ff34-74ec-4674-b445-40435aef98dd" providerId="ADAL" clId="{EFDE8C01-7B4B-2347-83FB-5DBD08506623}" dt="2023-06-20T08:15:22.565" v="5"/>
          <ac:spMkLst>
            <pc:docMk/>
            <pc:sldMk cId="534843994" sldId="284"/>
            <ac:spMk id="5" creationId="{6D25B704-1BDC-C378-5466-A330574FA7DB}"/>
          </ac:spMkLst>
        </pc:spChg>
        <pc:spChg chg="mod">
          <ac:chgData name="Joëlle Pasman" userId="b5a9ff34-74ec-4674-b445-40435aef98dd" providerId="ADAL" clId="{EFDE8C01-7B4B-2347-83FB-5DBD08506623}" dt="2023-06-20T08:15:22.565" v="5"/>
          <ac:spMkLst>
            <pc:docMk/>
            <pc:sldMk cId="534843994" sldId="284"/>
            <ac:spMk id="6" creationId="{411D5EE3-72CF-0906-504F-40020992373B}"/>
          </ac:spMkLst>
        </pc:spChg>
      </pc:sldChg>
      <pc:sldChg chg="modSp mod modShow">
        <pc:chgData name="Joëlle Pasman" userId="b5a9ff34-74ec-4674-b445-40435aef98dd" providerId="ADAL" clId="{EFDE8C01-7B4B-2347-83FB-5DBD08506623}" dt="2023-06-20T08:15:22.797" v="8" actId="27636"/>
        <pc:sldMkLst>
          <pc:docMk/>
          <pc:sldMk cId="2477114989" sldId="285"/>
        </pc:sldMkLst>
        <pc:spChg chg="mod">
          <ac:chgData name="Joëlle Pasman" userId="b5a9ff34-74ec-4674-b445-40435aef98dd" providerId="ADAL" clId="{EFDE8C01-7B4B-2347-83FB-5DBD08506623}" dt="2023-06-20T08:15:22.797" v="8" actId="27636"/>
          <ac:spMkLst>
            <pc:docMk/>
            <pc:sldMk cId="2477114989" sldId="285"/>
            <ac:spMk id="2" creationId="{7271E2D9-57B6-9EC1-71DA-1CE5C732A1AC}"/>
          </ac:spMkLst>
        </pc:spChg>
        <pc:spChg chg="mod">
          <ac:chgData name="Joëlle Pasman" userId="b5a9ff34-74ec-4674-b445-40435aef98dd" providerId="ADAL" clId="{EFDE8C01-7B4B-2347-83FB-5DBD08506623}" dt="2023-06-20T08:15:22.565" v="5"/>
          <ac:spMkLst>
            <pc:docMk/>
            <pc:sldMk cId="2477114989" sldId="285"/>
            <ac:spMk id="4" creationId="{6D57A3DE-65BC-6628-F489-1B8318D3303D}"/>
          </ac:spMkLst>
        </pc:spChg>
        <pc:spChg chg="mod">
          <ac:chgData name="Joëlle Pasman" userId="b5a9ff34-74ec-4674-b445-40435aef98dd" providerId="ADAL" clId="{EFDE8C01-7B4B-2347-83FB-5DBD08506623}" dt="2023-06-20T08:15:22.565" v="5"/>
          <ac:spMkLst>
            <pc:docMk/>
            <pc:sldMk cId="2477114989" sldId="285"/>
            <ac:spMk id="5" creationId="{1E40DAA9-6519-BA42-F3C2-6C4AED0284DA}"/>
          </ac:spMkLst>
        </pc:spChg>
        <pc:spChg chg="mod">
          <ac:chgData name="Joëlle Pasman" userId="b5a9ff34-74ec-4674-b445-40435aef98dd" providerId="ADAL" clId="{EFDE8C01-7B4B-2347-83FB-5DBD08506623}" dt="2023-06-20T08:15:22.565" v="5"/>
          <ac:spMkLst>
            <pc:docMk/>
            <pc:sldMk cId="2477114989" sldId="285"/>
            <ac:spMk id="6" creationId="{DB2683AE-1AC8-9354-4B96-65F619873B0C}"/>
          </ac:spMkLst>
        </pc:spChg>
      </pc:sldChg>
      <pc:sldChg chg="modSp">
        <pc:chgData name="Joëlle Pasman" userId="b5a9ff34-74ec-4674-b445-40435aef98dd" providerId="ADAL" clId="{EFDE8C01-7B4B-2347-83FB-5DBD08506623}" dt="2023-06-20T08:15:22.565" v="5"/>
        <pc:sldMkLst>
          <pc:docMk/>
          <pc:sldMk cId="3591588664" sldId="286"/>
        </pc:sldMkLst>
        <pc:spChg chg="mod">
          <ac:chgData name="Joëlle Pasman" userId="b5a9ff34-74ec-4674-b445-40435aef98dd" providerId="ADAL" clId="{EFDE8C01-7B4B-2347-83FB-5DBD08506623}" dt="2023-06-20T08:15:22.565" v="5"/>
          <ac:spMkLst>
            <pc:docMk/>
            <pc:sldMk cId="3591588664" sldId="286"/>
            <ac:spMk id="2" creationId="{B31DB047-769D-0639-645C-EA78BC6BE882}"/>
          </ac:spMkLst>
        </pc:spChg>
        <pc:spChg chg="mod">
          <ac:chgData name="Joëlle Pasman" userId="b5a9ff34-74ec-4674-b445-40435aef98dd" providerId="ADAL" clId="{EFDE8C01-7B4B-2347-83FB-5DBD08506623}" dt="2023-06-20T08:15:22.565" v="5"/>
          <ac:spMkLst>
            <pc:docMk/>
            <pc:sldMk cId="3591588664" sldId="286"/>
            <ac:spMk id="3" creationId="{FE090B88-2B2A-1D38-2BCD-94B102E6479F}"/>
          </ac:spMkLst>
        </pc:spChg>
        <pc:spChg chg="mod">
          <ac:chgData name="Joëlle Pasman" userId="b5a9ff34-74ec-4674-b445-40435aef98dd" providerId="ADAL" clId="{EFDE8C01-7B4B-2347-83FB-5DBD08506623}" dt="2023-06-20T08:15:22.565" v="5"/>
          <ac:spMkLst>
            <pc:docMk/>
            <pc:sldMk cId="3591588664" sldId="286"/>
            <ac:spMk id="4" creationId="{C37672EA-6323-1D0A-B775-43797457DD51}"/>
          </ac:spMkLst>
        </pc:spChg>
        <pc:spChg chg="mod">
          <ac:chgData name="Joëlle Pasman" userId="b5a9ff34-74ec-4674-b445-40435aef98dd" providerId="ADAL" clId="{EFDE8C01-7B4B-2347-83FB-5DBD08506623}" dt="2023-06-20T08:15:22.565" v="5"/>
          <ac:spMkLst>
            <pc:docMk/>
            <pc:sldMk cId="3591588664" sldId="286"/>
            <ac:spMk id="5" creationId="{0E7E39A3-6E64-79FF-9EF5-AEB71D7F7D26}"/>
          </ac:spMkLst>
        </pc:spChg>
        <pc:spChg chg="mod">
          <ac:chgData name="Joëlle Pasman" userId="b5a9ff34-74ec-4674-b445-40435aef98dd" providerId="ADAL" clId="{EFDE8C01-7B4B-2347-83FB-5DBD08506623}" dt="2023-06-20T08:15:22.565" v="5"/>
          <ac:spMkLst>
            <pc:docMk/>
            <pc:sldMk cId="3591588664" sldId="286"/>
            <ac:spMk id="6" creationId="{FBDD82BE-4421-860C-C657-49D4FBF9B649}"/>
          </ac:spMkLst>
        </pc:spChg>
      </pc:sldChg>
      <pc:sldChg chg="modSp">
        <pc:chgData name="Joëlle Pasman" userId="b5a9ff34-74ec-4674-b445-40435aef98dd" providerId="ADAL" clId="{EFDE8C01-7B4B-2347-83FB-5DBD08506623}" dt="2023-06-20T08:15:22.565" v="5"/>
        <pc:sldMkLst>
          <pc:docMk/>
          <pc:sldMk cId="543336073" sldId="287"/>
        </pc:sldMkLst>
        <pc:spChg chg="mod">
          <ac:chgData name="Joëlle Pasman" userId="b5a9ff34-74ec-4674-b445-40435aef98dd" providerId="ADAL" clId="{EFDE8C01-7B4B-2347-83FB-5DBD08506623}" dt="2023-06-20T08:15:22.565" v="5"/>
          <ac:spMkLst>
            <pc:docMk/>
            <pc:sldMk cId="543336073" sldId="287"/>
            <ac:spMk id="2" creationId="{3A84800F-6E20-8EE8-F167-0EECD064B620}"/>
          </ac:spMkLst>
        </pc:spChg>
        <pc:spChg chg="mod">
          <ac:chgData name="Joëlle Pasman" userId="b5a9ff34-74ec-4674-b445-40435aef98dd" providerId="ADAL" clId="{EFDE8C01-7B4B-2347-83FB-5DBD08506623}" dt="2023-06-20T08:15:22.565" v="5"/>
          <ac:spMkLst>
            <pc:docMk/>
            <pc:sldMk cId="543336073" sldId="287"/>
            <ac:spMk id="3" creationId="{0585D5ED-BD05-94D0-2057-BF8A175DCF9E}"/>
          </ac:spMkLst>
        </pc:spChg>
        <pc:spChg chg="mod">
          <ac:chgData name="Joëlle Pasman" userId="b5a9ff34-74ec-4674-b445-40435aef98dd" providerId="ADAL" clId="{EFDE8C01-7B4B-2347-83FB-5DBD08506623}" dt="2023-06-20T08:15:22.565" v="5"/>
          <ac:spMkLst>
            <pc:docMk/>
            <pc:sldMk cId="543336073" sldId="287"/>
            <ac:spMk id="4" creationId="{1DAEF84E-3D3D-2F7E-5B6F-DEC7D2CA9FB2}"/>
          </ac:spMkLst>
        </pc:spChg>
        <pc:spChg chg="mod">
          <ac:chgData name="Joëlle Pasman" userId="b5a9ff34-74ec-4674-b445-40435aef98dd" providerId="ADAL" clId="{EFDE8C01-7B4B-2347-83FB-5DBD08506623}" dt="2023-06-20T08:15:22.565" v="5"/>
          <ac:spMkLst>
            <pc:docMk/>
            <pc:sldMk cId="543336073" sldId="287"/>
            <ac:spMk id="5" creationId="{1BA3CC33-B8C9-AE23-50E4-32A81CA5A939}"/>
          </ac:spMkLst>
        </pc:spChg>
        <pc:spChg chg="mod">
          <ac:chgData name="Joëlle Pasman" userId="b5a9ff34-74ec-4674-b445-40435aef98dd" providerId="ADAL" clId="{EFDE8C01-7B4B-2347-83FB-5DBD08506623}" dt="2023-06-20T08:15:22.565" v="5"/>
          <ac:spMkLst>
            <pc:docMk/>
            <pc:sldMk cId="543336073" sldId="287"/>
            <ac:spMk id="6" creationId="{31D7B43E-C2C0-958C-EACA-B8B8305A2898}"/>
          </ac:spMkLst>
        </pc:spChg>
      </pc:sldChg>
      <pc:sldChg chg="modSp add mod">
        <pc:chgData name="Joëlle Pasman" userId="b5a9ff34-74ec-4674-b445-40435aef98dd" providerId="ADAL" clId="{EFDE8C01-7B4B-2347-83FB-5DBD08506623}" dt="2023-06-20T08:15:22.837" v="10" actId="27636"/>
        <pc:sldMkLst>
          <pc:docMk/>
          <pc:sldMk cId="3807199552" sldId="288"/>
        </pc:sldMkLst>
        <pc:spChg chg="mod">
          <ac:chgData name="Joëlle Pasman" userId="b5a9ff34-74ec-4674-b445-40435aef98dd" providerId="ADAL" clId="{EFDE8C01-7B4B-2347-83FB-5DBD08506623}" dt="2023-06-20T08:15:22.565" v="5"/>
          <ac:spMkLst>
            <pc:docMk/>
            <pc:sldMk cId="3807199552" sldId="288"/>
            <ac:spMk id="2" creationId="{921B095B-C626-8040-2705-424AD94658A7}"/>
          </ac:spMkLst>
        </pc:spChg>
        <pc:spChg chg="mod">
          <ac:chgData name="Joëlle Pasman" userId="b5a9ff34-74ec-4674-b445-40435aef98dd" providerId="ADAL" clId="{EFDE8C01-7B4B-2347-83FB-5DBD08506623}" dt="2023-06-20T08:15:22.837" v="10" actId="27636"/>
          <ac:spMkLst>
            <pc:docMk/>
            <pc:sldMk cId="3807199552" sldId="288"/>
            <ac:spMk id="3" creationId="{979DE7A2-0B44-89C5-2999-FBE2251A0D64}"/>
          </ac:spMkLst>
        </pc:spChg>
        <pc:spChg chg="mod">
          <ac:chgData name="Joëlle Pasman" userId="b5a9ff34-74ec-4674-b445-40435aef98dd" providerId="ADAL" clId="{EFDE8C01-7B4B-2347-83FB-5DBD08506623}" dt="2023-06-20T08:15:22.565" v="5"/>
          <ac:spMkLst>
            <pc:docMk/>
            <pc:sldMk cId="3807199552" sldId="288"/>
            <ac:spMk id="4" creationId="{FAB3FF36-78A9-167C-2832-AD7A70F892BB}"/>
          </ac:spMkLst>
        </pc:spChg>
        <pc:spChg chg="mod">
          <ac:chgData name="Joëlle Pasman" userId="b5a9ff34-74ec-4674-b445-40435aef98dd" providerId="ADAL" clId="{EFDE8C01-7B4B-2347-83FB-5DBD08506623}" dt="2023-06-20T08:15:22.565" v="5"/>
          <ac:spMkLst>
            <pc:docMk/>
            <pc:sldMk cId="3807199552" sldId="288"/>
            <ac:spMk id="5" creationId="{460E8A5F-60C7-B148-7FBB-07A81948FEE3}"/>
          </ac:spMkLst>
        </pc:spChg>
        <pc:spChg chg="mod">
          <ac:chgData name="Joëlle Pasman" userId="b5a9ff34-74ec-4674-b445-40435aef98dd" providerId="ADAL" clId="{EFDE8C01-7B4B-2347-83FB-5DBD08506623}" dt="2023-06-20T08:15:22.565" v="5"/>
          <ac:spMkLst>
            <pc:docMk/>
            <pc:sldMk cId="3807199552" sldId="288"/>
            <ac:spMk id="6" creationId="{A38D76EC-A3F4-8B34-4A7D-7CDACB701013}"/>
          </ac:spMkLst>
        </pc:spChg>
      </pc:sldChg>
      <pc:sldMasterChg chg="delSldLayout modSldLayout">
        <pc:chgData name="Joëlle Pasman" userId="b5a9ff34-74ec-4674-b445-40435aef98dd" providerId="ADAL" clId="{EFDE8C01-7B4B-2347-83FB-5DBD08506623}" dt="2023-06-20T14:17:36.702" v="89" actId="2696"/>
        <pc:sldMasterMkLst>
          <pc:docMk/>
          <pc:sldMasterMk cId="850486224" sldId="2147483663"/>
        </pc:sldMasterMkLst>
        <pc:sldLayoutChg chg="delSp del">
          <pc:chgData name="Joëlle Pasman" userId="b5a9ff34-74ec-4674-b445-40435aef98dd" providerId="ADAL" clId="{EFDE8C01-7B4B-2347-83FB-5DBD08506623}" dt="2023-06-20T14:17:36.702" v="89" actId="2696"/>
          <pc:sldLayoutMkLst>
            <pc:docMk/>
            <pc:sldMasterMk cId="850486224" sldId="2147483663"/>
            <pc:sldLayoutMk cId="2033865490" sldId="2147483675"/>
          </pc:sldLayoutMkLst>
          <pc:picChg chg="del">
            <ac:chgData name="Joëlle Pasman" userId="b5a9ff34-74ec-4674-b445-40435aef98dd" providerId="ADAL" clId="{EFDE8C01-7B4B-2347-83FB-5DBD08506623}" dt="2023-06-20T08:15:22.565" v="5"/>
            <ac:picMkLst>
              <pc:docMk/>
              <pc:sldMasterMk cId="850486224" sldId="2147483663"/>
              <pc:sldLayoutMk cId="2033865490" sldId="2147483675"/>
              <ac:picMk id="3" creationId="{7AC1AD67-1AF6-B109-ABEC-31FF3DEF09CD}"/>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a:extLst>
              <a:ext uri="{FF2B5EF4-FFF2-40B4-BE49-F238E27FC236}">
                <a16:creationId xmlns:a16="http://schemas.microsoft.com/office/drawing/2014/main" id="{6818A54A-96AB-47F2-9FE3-5AA7C5EE68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dirty="0"/>
          </a:p>
        </p:txBody>
      </p:sp>
      <p:sp>
        <p:nvSpPr>
          <p:cNvPr id="3" name="Platshållare för datum 2">
            <a:extLst>
              <a:ext uri="{FF2B5EF4-FFF2-40B4-BE49-F238E27FC236}">
                <a16:creationId xmlns:a16="http://schemas.microsoft.com/office/drawing/2014/main" id="{077C3AE1-DBA2-4DA9-A7CE-D2A621C8104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55F06C-14D9-45DF-81A5-F25F8ECA9886}" type="datetimeFigureOut">
              <a:rPr lang="sv-SE" smtClean="0"/>
              <a:t>2023-06-20</a:t>
            </a:fld>
            <a:endParaRPr lang="sv-SE" dirty="0"/>
          </a:p>
        </p:txBody>
      </p:sp>
      <p:sp>
        <p:nvSpPr>
          <p:cNvPr id="4" name="Platshållare för sidfot 3">
            <a:extLst>
              <a:ext uri="{FF2B5EF4-FFF2-40B4-BE49-F238E27FC236}">
                <a16:creationId xmlns:a16="http://schemas.microsoft.com/office/drawing/2014/main" id="{6FB76FC6-F54A-4120-9B8F-E28E2A08E5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dirty="0"/>
          </a:p>
        </p:txBody>
      </p:sp>
      <p:sp>
        <p:nvSpPr>
          <p:cNvPr id="5" name="Platshållare för bildnummer 4">
            <a:extLst>
              <a:ext uri="{FF2B5EF4-FFF2-40B4-BE49-F238E27FC236}">
                <a16:creationId xmlns:a16="http://schemas.microsoft.com/office/drawing/2014/main" id="{4D9B89EF-3F47-4486-BAA9-AF9A8BE096D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7CC5D8-C806-4BBF-A442-91371CDD1BC5}" type="slidenum">
              <a:rPr lang="sv-SE" smtClean="0"/>
              <a:t>‹#›</a:t>
            </a:fld>
            <a:endParaRPr lang="sv-SE" dirty="0"/>
          </a:p>
        </p:txBody>
      </p:sp>
    </p:spTree>
    <p:extLst>
      <p:ext uri="{BB962C8B-B14F-4D97-AF65-F5344CB8AC3E}">
        <p14:creationId xmlns:p14="http://schemas.microsoft.com/office/powerpoint/2010/main" val="602378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sv-SE" dirty="0"/>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sv-SE" dirty="0"/>
          </a:p>
        </p:txBody>
      </p:sp>
      <p:sp>
        <p:nvSpPr>
          <p:cNvPr id="41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sv-SE" dirty="0"/>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E4F6DBA7-38D3-4FF9-B176-AA5B07999DDF}" type="slidenum">
              <a:rPr lang="sv-SE"/>
              <a:pPr/>
              <a:t>‹#›</a:t>
            </a:fld>
            <a:endParaRPr lang="sv-SE" dirty="0"/>
          </a:p>
        </p:txBody>
      </p:sp>
    </p:spTree>
    <p:extLst>
      <p:ext uri="{BB962C8B-B14F-4D97-AF65-F5344CB8AC3E}">
        <p14:creationId xmlns:p14="http://schemas.microsoft.com/office/powerpoint/2010/main" val="14939290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a:ea typeface="+mn-ea"/>
        <a:cs typeface="+mn-cs"/>
      </a:defRPr>
    </a:lvl1pPr>
    <a:lvl2pPr marL="457200" algn="l" rtl="0" fontAlgn="base">
      <a:spcBef>
        <a:spcPct val="30000"/>
      </a:spcBef>
      <a:spcAft>
        <a:spcPct val="0"/>
      </a:spcAft>
      <a:defRPr sz="1200" kern="1200">
        <a:solidFill>
          <a:schemeClr val="tx1"/>
        </a:solidFill>
        <a:latin typeface="Times"/>
        <a:ea typeface="+mn-ea"/>
        <a:cs typeface="+mn-cs"/>
      </a:defRPr>
    </a:lvl2pPr>
    <a:lvl3pPr marL="914400" algn="l" rtl="0" fontAlgn="base">
      <a:spcBef>
        <a:spcPct val="30000"/>
      </a:spcBef>
      <a:spcAft>
        <a:spcPct val="0"/>
      </a:spcAft>
      <a:defRPr sz="1200" kern="1200">
        <a:solidFill>
          <a:schemeClr val="tx1"/>
        </a:solidFill>
        <a:latin typeface="Times"/>
        <a:ea typeface="+mn-ea"/>
        <a:cs typeface="+mn-cs"/>
      </a:defRPr>
    </a:lvl3pPr>
    <a:lvl4pPr marL="1371600" algn="l" rtl="0" fontAlgn="base">
      <a:spcBef>
        <a:spcPct val="30000"/>
      </a:spcBef>
      <a:spcAft>
        <a:spcPct val="0"/>
      </a:spcAft>
      <a:defRPr sz="1200" kern="1200">
        <a:solidFill>
          <a:schemeClr val="tx1"/>
        </a:solidFill>
        <a:latin typeface="Times"/>
        <a:ea typeface="+mn-ea"/>
        <a:cs typeface="+mn-cs"/>
      </a:defRPr>
    </a:lvl4pPr>
    <a:lvl5pPr marL="1828800" algn="l" rtl="0" fontAlgn="base">
      <a:spcBef>
        <a:spcPct val="30000"/>
      </a:spcBef>
      <a:spcAft>
        <a:spcPct val="0"/>
      </a:spcAft>
      <a:defRPr sz="1200" kern="1200">
        <a:solidFill>
          <a:schemeClr val="tx1"/>
        </a:solidFill>
        <a:latin typeface="Times"/>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E4F6DBA7-38D3-4FF9-B176-AA5B07999DDF}" type="slidenum">
              <a:rPr lang="sv-SE" smtClean="0"/>
              <a:pPr/>
              <a:t>6</a:t>
            </a:fld>
            <a:endParaRPr lang="sv-SE" dirty="0"/>
          </a:p>
        </p:txBody>
      </p:sp>
    </p:spTree>
    <p:extLst>
      <p:ext uri="{BB962C8B-B14F-4D97-AF65-F5344CB8AC3E}">
        <p14:creationId xmlns:p14="http://schemas.microsoft.com/office/powerpoint/2010/main" val="3885074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E4F6DBA7-38D3-4FF9-B176-AA5B07999DDF}" type="slidenum">
              <a:rPr lang="sv-SE" smtClean="0"/>
              <a:pPr/>
              <a:t>7</a:t>
            </a:fld>
            <a:endParaRPr lang="sv-SE" dirty="0"/>
          </a:p>
        </p:txBody>
      </p:sp>
    </p:spTree>
    <p:extLst>
      <p:ext uri="{BB962C8B-B14F-4D97-AF65-F5344CB8AC3E}">
        <p14:creationId xmlns:p14="http://schemas.microsoft.com/office/powerpoint/2010/main" val="1723757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E4F6DBA7-38D3-4FF9-B176-AA5B07999DDF}" type="slidenum">
              <a:rPr lang="sv-SE" smtClean="0"/>
              <a:pPr/>
              <a:t>17</a:t>
            </a:fld>
            <a:endParaRPr lang="sv-SE" dirty="0"/>
          </a:p>
        </p:txBody>
      </p:sp>
    </p:spTree>
    <p:extLst>
      <p:ext uri="{BB962C8B-B14F-4D97-AF65-F5344CB8AC3E}">
        <p14:creationId xmlns:p14="http://schemas.microsoft.com/office/powerpoint/2010/main" val="2103612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4610-C0F0-3249-BF18-06F8DBF65B3C}"/>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SE"/>
          </a:p>
        </p:txBody>
      </p:sp>
      <p:sp>
        <p:nvSpPr>
          <p:cNvPr id="3" name="Subtitle 2">
            <a:extLst>
              <a:ext uri="{FF2B5EF4-FFF2-40B4-BE49-F238E27FC236}">
                <a16:creationId xmlns:a16="http://schemas.microsoft.com/office/drawing/2014/main" id="{4B0F9B9E-5CFB-686F-9FE5-191F22F29322}"/>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21B9DF42-4C97-AA2F-D127-6984C29AF869}"/>
              </a:ext>
            </a:extLst>
          </p:cNvPr>
          <p:cNvSpPr>
            <a:spLocks noGrp="1"/>
          </p:cNvSpPr>
          <p:nvPr>
            <p:ph type="dt" sz="half" idx="10"/>
          </p:nvPr>
        </p:nvSpPr>
        <p:spPr/>
        <p:txBody>
          <a:bodyPr/>
          <a:lstStyle/>
          <a:p>
            <a:fld id="{03370D43-3D4A-6F4B-BEEF-9FA9C398727F}" type="datetime1">
              <a:rPr lang="sv-SE" smtClean="0"/>
              <a:t>2023-06-20</a:t>
            </a:fld>
            <a:endParaRPr lang="sv-SE" dirty="0"/>
          </a:p>
        </p:txBody>
      </p:sp>
      <p:sp>
        <p:nvSpPr>
          <p:cNvPr id="5" name="Footer Placeholder 4">
            <a:extLst>
              <a:ext uri="{FF2B5EF4-FFF2-40B4-BE49-F238E27FC236}">
                <a16:creationId xmlns:a16="http://schemas.microsoft.com/office/drawing/2014/main" id="{1C87287E-9FA8-F5A6-C817-A434A4CBF9FE}"/>
              </a:ext>
            </a:extLst>
          </p:cNvPr>
          <p:cNvSpPr>
            <a:spLocks noGrp="1"/>
          </p:cNvSpPr>
          <p:nvPr>
            <p:ph type="ftr" sz="quarter" idx="11"/>
          </p:nvPr>
        </p:nvSpPr>
        <p:spPr/>
        <p:txBody>
          <a:bodyPr/>
          <a:lstStyle/>
          <a:p>
            <a:r>
              <a:rPr lang="sv-SE"/>
              <a:t>NSHG</a:t>
            </a:r>
            <a:endParaRPr lang="sv-SE" dirty="0"/>
          </a:p>
        </p:txBody>
      </p:sp>
      <p:sp>
        <p:nvSpPr>
          <p:cNvPr id="6" name="Slide Number Placeholder 5">
            <a:extLst>
              <a:ext uri="{FF2B5EF4-FFF2-40B4-BE49-F238E27FC236}">
                <a16:creationId xmlns:a16="http://schemas.microsoft.com/office/drawing/2014/main" id="{924C3D75-4CDC-7C21-E17A-DAAE4A5B80D9}"/>
              </a:ext>
            </a:extLst>
          </p:cNvPr>
          <p:cNvSpPr>
            <a:spLocks noGrp="1"/>
          </p:cNvSpPr>
          <p:nvPr>
            <p:ph type="sldNum" sz="quarter" idx="12"/>
          </p:nvPr>
        </p:nvSpPr>
        <p:spPr/>
        <p:txBody>
          <a:bodyPr/>
          <a:lstStyle/>
          <a:p>
            <a:fld id="{B5C8723E-5A40-4F9A-B83B-0F0B7FEF2706}" type="slidenum">
              <a:rPr lang="sv-SE" smtClean="0"/>
              <a:pPr/>
              <a:t>‹#›</a:t>
            </a:fld>
            <a:endParaRPr lang="sv-SE" dirty="0"/>
          </a:p>
        </p:txBody>
      </p:sp>
    </p:spTree>
    <p:extLst>
      <p:ext uri="{BB962C8B-B14F-4D97-AF65-F5344CB8AC3E}">
        <p14:creationId xmlns:p14="http://schemas.microsoft.com/office/powerpoint/2010/main" val="2719734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5F1D-A07C-D70C-61C8-38EAD315589A}"/>
              </a:ext>
            </a:extLst>
          </p:cNvPr>
          <p:cNvSpPr>
            <a:spLocks noGrp="1"/>
          </p:cNvSpPr>
          <p:nvPr>
            <p:ph type="title"/>
          </p:nvPr>
        </p:nvSpPr>
        <p:spPr/>
        <p:txBody>
          <a:bodyPr/>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F89D0FE8-EBAB-9C60-EEB3-0209B7C5941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B2AF1FC6-04EE-C0D4-5C91-B2D05EC33248}"/>
              </a:ext>
            </a:extLst>
          </p:cNvPr>
          <p:cNvSpPr>
            <a:spLocks noGrp="1"/>
          </p:cNvSpPr>
          <p:nvPr>
            <p:ph type="dt" sz="half" idx="10"/>
          </p:nvPr>
        </p:nvSpPr>
        <p:spPr/>
        <p:txBody>
          <a:bodyPr/>
          <a:lstStyle/>
          <a:p>
            <a:fld id="{0CCC9335-BFBA-2947-BD12-44922CC507B3}" type="datetime1">
              <a:rPr lang="sv-SE" smtClean="0"/>
              <a:t>2023-06-20</a:t>
            </a:fld>
            <a:endParaRPr lang="sv-SE" dirty="0"/>
          </a:p>
        </p:txBody>
      </p:sp>
      <p:sp>
        <p:nvSpPr>
          <p:cNvPr id="5" name="Footer Placeholder 4">
            <a:extLst>
              <a:ext uri="{FF2B5EF4-FFF2-40B4-BE49-F238E27FC236}">
                <a16:creationId xmlns:a16="http://schemas.microsoft.com/office/drawing/2014/main" id="{BAAF25BA-77F1-EEBA-7735-7DB9CD6EDF07}"/>
              </a:ext>
            </a:extLst>
          </p:cNvPr>
          <p:cNvSpPr>
            <a:spLocks noGrp="1"/>
          </p:cNvSpPr>
          <p:nvPr>
            <p:ph type="ftr" sz="quarter" idx="11"/>
          </p:nvPr>
        </p:nvSpPr>
        <p:spPr/>
        <p:txBody>
          <a:bodyPr/>
          <a:lstStyle/>
          <a:p>
            <a:r>
              <a:rPr lang="sv-SE"/>
              <a:t>NSHG</a:t>
            </a:r>
            <a:endParaRPr lang="sv-SE" dirty="0"/>
          </a:p>
        </p:txBody>
      </p:sp>
      <p:sp>
        <p:nvSpPr>
          <p:cNvPr id="6" name="Slide Number Placeholder 5">
            <a:extLst>
              <a:ext uri="{FF2B5EF4-FFF2-40B4-BE49-F238E27FC236}">
                <a16:creationId xmlns:a16="http://schemas.microsoft.com/office/drawing/2014/main" id="{BC7764CF-7700-7C9C-13AB-10C112DB57F0}"/>
              </a:ext>
            </a:extLst>
          </p:cNvPr>
          <p:cNvSpPr>
            <a:spLocks noGrp="1"/>
          </p:cNvSpPr>
          <p:nvPr>
            <p:ph type="sldNum" sz="quarter" idx="12"/>
          </p:nvPr>
        </p:nvSpPr>
        <p:spPr/>
        <p:txBody>
          <a:bodyPr/>
          <a:lstStyle/>
          <a:p>
            <a:fld id="{B5C8723E-5A40-4F9A-B83B-0F0B7FEF2706}" type="slidenum">
              <a:rPr lang="sv-SE" smtClean="0"/>
              <a:pPr/>
              <a:t>‹#›</a:t>
            </a:fld>
            <a:endParaRPr lang="sv-SE" dirty="0"/>
          </a:p>
        </p:txBody>
      </p:sp>
    </p:spTree>
    <p:extLst>
      <p:ext uri="{BB962C8B-B14F-4D97-AF65-F5344CB8AC3E}">
        <p14:creationId xmlns:p14="http://schemas.microsoft.com/office/powerpoint/2010/main" val="612422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7DF003-DC65-173F-BE7E-CB659F082A9B}"/>
              </a:ext>
            </a:extLst>
          </p:cNvPr>
          <p:cNvSpPr>
            <a:spLocks noGrp="1"/>
          </p:cNvSpPr>
          <p:nvPr>
            <p:ph type="title" orient="vert"/>
          </p:nvPr>
        </p:nvSpPr>
        <p:spPr>
          <a:xfrm>
            <a:off x="6543675" y="273844"/>
            <a:ext cx="1971675" cy="4358879"/>
          </a:xfrm>
        </p:spPr>
        <p:txBody>
          <a:bodyPr vert="eaVert"/>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A04D8E4F-3A47-5B1C-3E73-D58AD5186770}"/>
              </a:ext>
            </a:extLst>
          </p:cNvPr>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3A5DD062-906B-9A49-53A2-0288AE139E99}"/>
              </a:ext>
            </a:extLst>
          </p:cNvPr>
          <p:cNvSpPr>
            <a:spLocks noGrp="1"/>
          </p:cNvSpPr>
          <p:nvPr>
            <p:ph type="dt" sz="half" idx="10"/>
          </p:nvPr>
        </p:nvSpPr>
        <p:spPr/>
        <p:txBody>
          <a:bodyPr/>
          <a:lstStyle/>
          <a:p>
            <a:fld id="{61C4826E-52DB-7B48-A58B-B3ABB2BF7E51}" type="datetime1">
              <a:rPr lang="sv-SE" smtClean="0"/>
              <a:t>2023-06-20</a:t>
            </a:fld>
            <a:endParaRPr lang="sv-SE" dirty="0"/>
          </a:p>
        </p:txBody>
      </p:sp>
      <p:sp>
        <p:nvSpPr>
          <p:cNvPr id="5" name="Footer Placeholder 4">
            <a:extLst>
              <a:ext uri="{FF2B5EF4-FFF2-40B4-BE49-F238E27FC236}">
                <a16:creationId xmlns:a16="http://schemas.microsoft.com/office/drawing/2014/main" id="{17D98FCD-0EA6-5265-CF41-6FC46D035416}"/>
              </a:ext>
            </a:extLst>
          </p:cNvPr>
          <p:cNvSpPr>
            <a:spLocks noGrp="1"/>
          </p:cNvSpPr>
          <p:nvPr>
            <p:ph type="ftr" sz="quarter" idx="11"/>
          </p:nvPr>
        </p:nvSpPr>
        <p:spPr/>
        <p:txBody>
          <a:bodyPr/>
          <a:lstStyle/>
          <a:p>
            <a:r>
              <a:rPr lang="sv-SE"/>
              <a:t>NSHG</a:t>
            </a:r>
            <a:endParaRPr lang="sv-SE" dirty="0"/>
          </a:p>
        </p:txBody>
      </p:sp>
      <p:sp>
        <p:nvSpPr>
          <p:cNvPr id="6" name="Slide Number Placeholder 5">
            <a:extLst>
              <a:ext uri="{FF2B5EF4-FFF2-40B4-BE49-F238E27FC236}">
                <a16:creationId xmlns:a16="http://schemas.microsoft.com/office/drawing/2014/main" id="{5517176A-C891-AD12-773D-0DEC81CDA6EE}"/>
              </a:ext>
            </a:extLst>
          </p:cNvPr>
          <p:cNvSpPr>
            <a:spLocks noGrp="1"/>
          </p:cNvSpPr>
          <p:nvPr>
            <p:ph type="sldNum" sz="quarter" idx="12"/>
          </p:nvPr>
        </p:nvSpPr>
        <p:spPr/>
        <p:txBody>
          <a:bodyPr/>
          <a:lstStyle/>
          <a:p>
            <a:fld id="{B5C8723E-5A40-4F9A-B83B-0F0B7FEF2706}" type="slidenum">
              <a:rPr lang="sv-SE" smtClean="0"/>
              <a:pPr/>
              <a:t>‹#›</a:t>
            </a:fld>
            <a:endParaRPr lang="sv-SE" dirty="0"/>
          </a:p>
        </p:txBody>
      </p:sp>
    </p:spTree>
    <p:extLst>
      <p:ext uri="{BB962C8B-B14F-4D97-AF65-F5344CB8AC3E}">
        <p14:creationId xmlns:p14="http://schemas.microsoft.com/office/powerpoint/2010/main" val="1188307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frame">
    <p:spTree>
      <p:nvGrpSpPr>
        <p:cNvPr id="1" name=""/>
        <p:cNvGrpSpPr/>
        <p:nvPr/>
      </p:nvGrpSpPr>
      <p:grpSpPr>
        <a:xfrm>
          <a:off x="0" y="0"/>
          <a:ext cx="0" cy="0"/>
          <a:chOff x="0" y="0"/>
          <a:chExt cx="0" cy="0"/>
        </a:xfrm>
      </p:grpSpPr>
      <p:sp>
        <p:nvSpPr>
          <p:cNvPr id="4" name="Platshållare för innehåll 3">
            <a:extLst>
              <a:ext uri="{FF2B5EF4-FFF2-40B4-BE49-F238E27FC236}">
                <a16:creationId xmlns:a16="http://schemas.microsoft.com/office/drawing/2014/main" id="{A0504E30-026F-2F4E-8AA4-42B2AD69F803}"/>
              </a:ext>
            </a:extLst>
          </p:cNvPr>
          <p:cNvSpPr>
            <a:spLocks noGrp="1"/>
          </p:cNvSpPr>
          <p:nvPr>
            <p:ph sz="quarter" idx="13" hasCustomPrompt="1"/>
          </p:nvPr>
        </p:nvSpPr>
        <p:spPr>
          <a:xfrm>
            <a:off x="0" y="0"/>
            <a:ext cx="9144000" cy="5143500"/>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lvl="0"/>
            <a:r>
              <a:rPr lang="en-US" dirty="0"/>
              <a:t>Click the first or second icon in the second row of icons to insert an image</a:t>
            </a:r>
            <a:endParaRPr lang="en-GB" dirty="0"/>
          </a:p>
        </p:txBody>
      </p:sp>
    </p:spTree>
    <p:extLst>
      <p:ext uri="{BB962C8B-B14F-4D97-AF65-F5344CB8AC3E}">
        <p14:creationId xmlns:p14="http://schemas.microsoft.com/office/powerpoint/2010/main" val="212038350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line + 1 content and 1 image">
    <p:spTree>
      <p:nvGrpSpPr>
        <p:cNvPr id="1" name=""/>
        <p:cNvGrpSpPr/>
        <p:nvPr/>
      </p:nvGrpSpPr>
      <p:grpSpPr>
        <a:xfrm>
          <a:off x="0" y="0"/>
          <a:ext cx="0" cy="0"/>
          <a:chOff x="0" y="0"/>
          <a:chExt cx="0" cy="0"/>
        </a:xfrm>
      </p:grpSpPr>
      <p:sp>
        <p:nvSpPr>
          <p:cNvPr id="12" name="Rectangle 2">
            <a:extLst>
              <a:ext uri="{FF2B5EF4-FFF2-40B4-BE49-F238E27FC236}">
                <a16:creationId xmlns:a16="http://schemas.microsoft.com/office/drawing/2014/main" id="{6C309769-9796-3F4C-16EC-30D95F72728F}"/>
              </a:ext>
            </a:extLst>
          </p:cNvPr>
          <p:cNvSpPr>
            <a:spLocks noGrp="1" noChangeArrowheads="1"/>
          </p:cNvSpPr>
          <p:nvPr>
            <p:ph type="title"/>
          </p:nvPr>
        </p:nvSpPr>
        <p:spPr bwMode="auto">
          <a:xfrm>
            <a:off x="255971" y="339502"/>
            <a:ext cx="863204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t>Click to edit Master title style</a:t>
            </a:r>
            <a:endParaRPr lang="sv-SE" dirty="0"/>
          </a:p>
        </p:txBody>
      </p:sp>
      <p:sp>
        <p:nvSpPr>
          <p:cNvPr id="13" name="Rectangle 3">
            <a:extLst>
              <a:ext uri="{FF2B5EF4-FFF2-40B4-BE49-F238E27FC236}">
                <a16:creationId xmlns:a16="http://schemas.microsoft.com/office/drawing/2014/main" id="{0AA63C4E-0A70-530E-97DF-2D2B5352F878}"/>
              </a:ext>
            </a:extLst>
          </p:cNvPr>
          <p:cNvSpPr>
            <a:spLocks noGrp="1" noChangeArrowheads="1"/>
          </p:cNvSpPr>
          <p:nvPr>
            <p:ph idx="15"/>
          </p:nvPr>
        </p:nvSpPr>
        <p:spPr bwMode="auto">
          <a:xfrm>
            <a:off x="256774" y="1402829"/>
            <a:ext cx="4170039" cy="3190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Platshållare för sidfot 2">
            <a:extLst>
              <a:ext uri="{FF2B5EF4-FFF2-40B4-BE49-F238E27FC236}">
                <a16:creationId xmlns:a16="http://schemas.microsoft.com/office/drawing/2014/main" id="{B1D2BA1C-0344-BC2E-84D4-95E7F2FD763C}"/>
              </a:ext>
            </a:extLst>
          </p:cNvPr>
          <p:cNvSpPr>
            <a:spLocks noGrp="1"/>
          </p:cNvSpPr>
          <p:nvPr>
            <p:ph type="ftr" sz="quarter" idx="3"/>
          </p:nvPr>
        </p:nvSpPr>
        <p:spPr>
          <a:xfrm>
            <a:off x="269630" y="4808547"/>
            <a:ext cx="2155777" cy="171450"/>
          </a:xfrm>
          <a:prstGeom prst="rect">
            <a:avLst/>
          </a:prstGeom>
        </p:spPr>
        <p:txBody>
          <a:bodyPr vert="horz" lIns="91440" tIns="45720" rIns="91440" bIns="45720" rtlCol="0" anchor="ctr"/>
          <a:lstStyle>
            <a:lvl1pPr algn="l">
              <a:tabLst/>
              <a:defRPr sz="800">
                <a:solidFill>
                  <a:srgbClr val="4F0433"/>
                </a:solidFill>
                <a:latin typeface="+mn-lt"/>
              </a:defRPr>
            </a:lvl1pPr>
          </a:lstStyle>
          <a:p>
            <a:r>
              <a:rPr lang="sv-SE"/>
              <a:t>NSHG</a:t>
            </a:r>
            <a:endParaRPr lang="sv-SE" dirty="0"/>
          </a:p>
        </p:txBody>
      </p:sp>
      <p:sp>
        <p:nvSpPr>
          <p:cNvPr id="2" name="Platshållare för datum 1"/>
          <p:cNvSpPr>
            <a:spLocks noGrp="1"/>
          </p:cNvSpPr>
          <p:nvPr>
            <p:ph type="dt" sz="half" idx="10"/>
          </p:nvPr>
        </p:nvSpPr>
        <p:spPr/>
        <p:txBody>
          <a:bodyPr/>
          <a:lstStyle>
            <a:lvl1pPr>
              <a:defRPr/>
            </a:lvl1pPr>
          </a:lstStyle>
          <a:p>
            <a:fld id="{42DBFCE0-6A24-AE41-9DD4-DE1FC1709D89}" type="datetime1">
              <a:rPr lang="sv-SE" smtClean="0"/>
              <a:t>2023-06-20</a:t>
            </a:fld>
            <a:endParaRPr lang="sv-SE" dirty="0"/>
          </a:p>
        </p:txBody>
      </p:sp>
      <p:sp>
        <p:nvSpPr>
          <p:cNvPr id="4" name="Platshållare för bildnummer 3"/>
          <p:cNvSpPr>
            <a:spLocks noGrp="1"/>
          </p:cNvSpPr>
          <p:nvPr>
            <p:ph type="sldNum" sz="quarter" idx="12"/>
          </p:nvPr>
        </p:nvSpPr>
        <p:spPr/>
        <p:txBody>
          <a:bodyPr/>
          <a:lstStyle>
            <a:lvl1pPr>
              <a:defRPr/>
            </a:lvl1pPr>
          </a:lstStyle>
          <a:p>
            <a:fld id="{E4B570BB-7289-4069-9D4A-2FAE4107D42A}" type="slidenum">
              <a:rPr lang="sv-SE"/>
              <a:pPr/>
              <a:t>‹#›</a:t>
            </a:fld>
            <a:endParaRPr lang="sv-SE" dirty="0"/>
          </a:p>
        </p:txBody>
      </p:sp>
      <p:sp>
        <p:nvSpPr>
          <p:cNvPr id="6" name="Platshållare för innehåll 5">
            <a:extLst>
              <a:ext uri="{FF2B5EF4-FFF2-40B4-BE49-F238E27FC236}">
                <a16:creationId xmlns:a16="http://schemas.microsoft.com/office/drawing/2014/main" id="{932F5674-CEDF-3242-F062-BFE26C95349A}"/>
              </a:ext>
            </a:extLst>
          </p:cNvPr>
          <p:cNvSpPr>
            <a:spLocks noGrp="1"/>
          </p:cNvSpPr>
          <p:nvPr>
            <p:ph sz="quarter" idx="16" hasCustomPrompt="1"/>
          </p:nvPr>
        </p:nvSpPr>
        <p:spPr>
          <a:xfrm>
            <a:off x="4711200" y="1404631"/>
            <a:ext cx="4170040" cy="3188389"/>
          </a:xfrm>
        </p:spPr>
        <p:txBody>
          <a:bodyPr/>
          <a:lstStyle>
            <a:lvl1pPr marL="0" indent="0">
              <a:buNone/>
              <a:defRPr sz="1400"/>
            </a:lvl1pPr>
          </a:lstStyle>
          <a:p>
            <a:pPr lvl="0"/>
            <a:r>
              <a:rPr lang="en-US" dirty="0"/>
              <a:t>Click the first or second icon in the second row of icons to insert an image</a:t>
            </a:r>
            <a:endParaRPr lang="en-GB" dirty="0"/>
          </a:p>
        </p:txBody>
      </p:sp>
    </p:spTree>
    <p:extLst>
      <p:ext uri="{BB962C8B-B14F-4D97-AF65-F5344CB8AC3E}">
        <p14:creationId xmlns:p14="http://schemas.microsoft.com/office/powerpoint/2010/main" val="82723841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 2 images">
    <p:spTree>
      <p:nvGrpSpPr>
        <p:cNvPr id="1" name=""/>
        <p:cNvGrpSpPr/>
        <p:nvPr/>
      </p:nvGrpSpPr>
      <p:grpSpPr>
        <a:xfrm>
          <a:off x="0" y="0"/>
          <a:ext cx="0" cy="0"/>
          <a:chOff x="0" y="0"/>
          <a:chExt cx="0" cy="0"/>
        </a:xfrm>
      </p:grpSpPr>
      <p:sp>
        <p:nvSpPr>
          <p:cNvPr id="14" name="Rectangle 2">
            <a:extLst>
              <a:ext uri="{FF2B5EF4-FFF2-40B4-BE49-F238E27FC236}">
                <a16:creationId xmlns:a16="http://schemas.microsoft.com/office/drawing/2014/main" id="{6AB09F81-3DF8-1100-91E4-2C1919909396}"/>
              </a:ext>
            </a:extLst>
          </p:cNvPr>
          <p:cNvSpPr>
            <a:spLocks noGrp="1" noChangeArrowheads="1"/>
          </p:cNvSpPr>
          <p:nvPr>
            <p:ph type="title"/>
          </p:nvPr>
        </p:nvSpPr>
        <p:spPr bwMode="auto">
          <a:xfrm>
            <a:off x="255971" y="339502"/>
            <a:ext cx="863204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t>Click to edit Master title style</a:t>
            </a:r>
            <a:endParaRPr lang="sv-SE" dirty="0"/>
          </a:p>
        </p:txBody>
      </p:sp>
      <p:sp>
        <p:nvSpPr>
          <p:cNvPr id="2" name="Platshållare för sidfot 2">
            <a:extLst>
              <a:ext uri="{FF2B5EF4-FFF2-40B4-BE49-F238E27FC236}">
                <a16:creationId xmlns:a16="http://schemas.microsoft.com/office/drawing/2014/main" id="{372DAC4F-41A4-C8F3-1E26-84893299D9BA}"/>
              </a:ext>
            </a:extLst>
          </p:cNvPr>
          <p:cNvSpPr>
            <a:spLocks noGrp="1"/>
          </p:cNvSpPr>
          <p:nvPr>
            <p:ph type="ftr" sz="quarter" idx="3"/>
          </p:nvPr>
        </p:nvSpPr>
        <p:spPr>
          <a:xfrm>
            <a:off x="269630" y="4808547"/>
            <a:ext cx="2155777" cy="171450"/>
          </a:xfrm>
          <a:prstGeom prst="rect">
            <a:avLst/>
          </a:prstGeom>
        </p:spPr>
        <p:txBody>
          <a:bodyPr vert="horz" lIns="91440" tIns="45720" rIns="91440" bIns="45720" rtlCol="0" anchor="ctr"/>
          <a:lstStyle>
            <a:lvl1pPr algn="l">
              <a:tabLst/>
              <a:defRPr sz="800">
                <a:solidFill>
                  <a:srgbClr val="4F0433"/>
                </a:solidFill>
                <a:latin typeface="+mn-lt"/>
              </a:defRPr>
            </a:lvl1pPr>
          </a:lstStyle>
          <a:p>
            <a:r>
              <a:rPr lang="sv-SE"/>
              <a:t>NSHG</a:t>
            </a:r>
            <a:endParaRPr lang="sv-SE" dirty="0"/>
          </a:p>
        </p:txBody>
      </p:sp>
      <p:sp>
        <p:nvSpPr>
          <p:cNvPr id="5" name="Platshållare för datum 4"/>
          <p:cNvSpPr>
            <a:spLocks noGrp="1"/>
          </p:cNvSpPr>
          <p:nvPr>
            <p:ph type="dt" sz="half" idx="10"/>
          </p:nvPr>
        </p:nvSpPr>
        <p:spPr/>
        <p:txBody>
          <a:bodyPr/>
          <a:lstStyle>
            <a:lvl1pPr>
              <a:defRPr/>
            </a:lvl1pPr>
          </a:lstStyle>
          <a:p>
            <a:fld id="{843D2152-872B-3648-AFC6-DEA1691FA453}" type="datetime1">
              <a:rPr lang="sv-SE" smtClean="0"/>
              <a:t>2023-06-20</a:t>
            </a:fld>
            <a:endParaRPr lang="sv-SE" dirty="0"/>
          </a:p>
        </p:txBody>
      </p:sp>
      <p:sp>
        <p:nvSpPr>
          <p:cNvPr id="7" name="Platshållare för bildnummer 6"/>
          <p:cNvSpPr>
            <a:spLocks noGrp="1"/>
          </p:cNvSpPr>
          <p:nvPr>
            <p:ph type="sldNum" sz="quarter" idx="12"/>
          </p:nvPr>
        </p:nvSpPr>
        <p:spPr/>
        <p:txBody>
          <a:bodyPr/>
          <a:lstStyle>
            <a:lvl1pPr>
              <a:defRPr/>
            </a:lvl1pPr>
          </a:lstStyle>
          <a:p>
            <a:fld id="{73E6EECC-44D8-4442-87AA-D47F74CC81A2}" type="slidenum">
              <a:rPr lang="sv-SE"/>
              <a:pPr/>
              <a:t>‹#›</a:t>
            </a:fld>
            <a:endParaRPr lang="sv-SE" dirty="0"/>
          </a:p>
        </p:txBody>
      </p:sp>
      <p:sp>
        <p:nvSpPr>
          <p:cNvPr id="4" name="Platshållare för innehåll 3">
            <a:extLst>
              <a:ext uri="{FF2B5EF4-FFF2-40B4-BE49-F238E27FC236}">
                <a16:creationId xmlns:a16="http://schemas.microsoft.com/office/drawing/2014/main" id="{5F22D20B-A38A-2C1F-3498-AC2B7335FC09}"/>
              </a:ext>
            </a:extLst>
          </p:cNvPr>
          <p:cNvSpPr>
            <a:spLocks noGrp="1"/>
          </p:cNvSpPr>
          <p:nvPr>
            <p:ph sz="quarter" idx="15" hasCustomPrompt="1"/>
          </p:nvPr>
        </p:nvSpPr>
        <p:spPr>
          <a:xfrm>
            <a:off x="4711200" y="1404631"/>
            <a:ext cx="4170040" cy="3188389"/>
          </a:xfrm>
        </p:spPr>
        <p:txBody>
          <a:bodyPr/>
          <a:lstStyle>
            <a:lvl1pPr marL="0" indent="0">
              <a:buNone/>
              <a:defRPr sz="1400"/>
            </a:lvl1pPr>
          </a:lstStyle>
          <a:p>
            <a:pPr lvl="0"/>
            <a:r>
              <a:rPr lang="en-US" dirty="0"/>
              <a:t>Click the first or second icon in the second row of icons to insert an image</a:t>
            </a:r>
            <a:endParaRPr lang="en-GB" dirty="0"/>
          </a:p>
        </p:txBody>
      </p:sp>
      <p:sp>
        <p:nvSpPr>
          <p:cNvPr id="8" name="Platshållare för innehåll 7">
            <a:extLst>
              <a:ext uri="{FF2B5EF4-FFF2-40B4-BE49-F238E27FC236}">
                <a16:creationId xmlns:a16="http://schemas.microsoft.com/office/drawing/2014/main" id="{FFBD3AD7-6C44-F3A0-2593-5418DFBAB09D}"/>
              </a:ext>
            </a:extLst>
          </p:cNvPr>
          <p:cNvSpPr>
            <a:spLocks noGrp="1"/>
          </p:cNvSpPr>
          <p:nvPr>
            <p:ph sz="quarter" idx="16" hasCustomPrompt="1"/>
          </p:nvPr>
        </p:nvSpPr>
        <p:spPr>
          <a:xfrm>
            <a:off x="255971" y="1401312"/>
            <a:ext cx="4170038" cy="3193712"/>
          </a:xfrm>
        </p:spPr>
        <p:txBody>
          <a:bodyPr/>
          <a:lstStyle>
            <a:lvl1pPr marL="0" indent="0">
              <a:buNone/>
              <a:defRPr sz="1400"/>
            </a:lvl1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defRPr/>
            </a:pPr>
            <a:r>
              <a:rPr lang="en-US" b="0" i="0" u="none" strike="noStrike" baseline="0" dirty="0">
                <a:solidFill>
                  <a:srgbClr val="000000"/>
                </a:solidFill>
                <a:latin typeface="DM Sans" pitchFamily="2" charset="0"/>
              </a:rPr>
              <a:t>Click the first or second icon in the second row of icons to insert an image</a:t>
            </a:r>
            <a:endParaRPr lang="en-GB" b="0" i="0" u="none" strike="noStrike" baseline="0" dirty="0">
              <a:solidFill>
                <a:srgbClr val="000000"/>
              </a:solidFill>
              <a:latin typeface="DM Sans" pitchFamily="2" charset="0"/>
            </a:endParaRPr>
          </a:p>
        </p:txBody>
      </p:sp>
    </p:spTree>
    <p:extLst>
      <p:ext uri="{BB962C8B-B14F-4D97-AF65-F5344CB8AC3E}">
        <p14:creationId xmlns:p14="http://schemas.microsoft.com/office/powerpoint/2010/main" val="365799459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 2 images m caption">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a:t>Click to edit Master title style</a:t>
            </a:r>
            <a:endParaRPr lang="sv-SE" dirty="0"/>
          </a:p>
        </p:txBody>
      </p:sp>
      <p:sp>
        <p:nvSpPr>
          <p:cNvPr id="10" name="Platshållare för text 9"/>
          <p:cNvSpPr>
            <a:spLocks noGrp="1"/>
          </p:cNvSpPr>
          <p:nvPr>
            <p:ph type="body" sz="quarter" idx="15"/>
          </p:nvPr>
        </p:nvSpPr>
        <p:spPr>
          <a:xfrm>
            <a:off x="255971" y="4016459"/>
            <a:ext cx="4170039" cy="578499"/>
          </a:xfrm>
        </p:spPr>
        <p:txBody>
          <a:bodyPr/>
          <a:lstStyle>
            <a:lvl1pPr marL="0" indent="0">
              <a:buNone/>
              <a:defRPr sz="1600"/>
            </a:lvl1pPr>
          </a:lstStyle>
          <a:p>
            <a:pPr lvl="0"/>
            <a:r>
              <a:rPr lang="en-GB"/>
              <a:t>Click to edit Master text styles</a:t>
            </a:r>
          </a:p>
        </p:txBody>
      </p:sp>
      <p:sp>
        <p:nvSpPr>
          <p:cNvPr id="11" name="Platshållare för text 9"/>
          <p:cNvSpPr>
            <a:spLocks noGrp="1"/>
          </p:cNvSpPr>
          <p:nvPr>
            <p:ph type="body" sz="quarter" idx="16"/>
          </p:nvPr>
        </p:nvSpPr>
        <p:spPr>
          <a:xfrm>
            <a:off x="4711200" y="4016459"/>
            <a:ext cx="4170039" cy="574675"/>
          </a:xfrm>
        </p:spPr>
        <p:txBody>
          <a:bodyPr/>
          <a:lstStyle>
            <a:lvl1pPr marL="0" indent="0">
              <a:buNone/>
              <a:defRPr sz="1600"/>
            </a:lvl1pPr>
          </a:lstStyle>
          <a:p>
            <a:pPr lvl="0"/>
            <a:r>
              <a:rPr lang="en-GB"/>
              <a:t>Click to edit Master text styles</a:t>
            </a:r>
          </a:p>
        </p:txBody>
      </p:sp>
      <p:sp>
        <p:nvSpPr>
          <p:cNvPr id="4" name="Platshållare för sidfot 2">
            <a:extLst>
              <a:ext uri="{FF2B5EF4-FFF2-40B4-BE49-F238E27FC236}">
                <a16:creationId xmlns:a16="http://schemas.microsoft.com/office/drawing/2014/main" id="{D069920A-1206-9BEB-B428-2FE026E7B3E3}"/>
              </a:ext>
            </a:extLst>
          </p:cNvPr>
          <p:cNvSpPr>
            <a:spLocks noGrp="1"/>
          </p:cNvSpPr>
          <p:nvPr>
            <p:ph type="ftr" sz="quarter" idx="3"/>
          </p:nvPr>
        </p:nvSpPr>
        <p:spPr>
          <a:xfrm>
            <a:off x="269630" y="4808547"/>
            <a:ext cx="2155777" cy="171450"/>
          </a:xfrm>
          <a:prstGeom prst="rect">
            <a:avLst/>
          </a:prstGeom>
        </p:spPr>
        <p:txBody>
          <a:bodyPr vert="horz" lIns="91440" tIns="45720" rIns="91440" bIns="45720" rtlCol="0" anchor="ctr"/>
          <a:lstStyle>
            <a:lvl1pPr algn="l">
              <a:tabLst/>
              <a:defRPr sz="800">
                <a:solidFill>
                  <a:srgbClr val="4F0433"/>
                </a:solidFill>
                <a:latin typeface="+mn-lt"/>
              </a:defRPr>
            </a:lvl1pPr>
          </a:lstStyle>
          <a:p>
            <a:r>
              <a:rPr lang="sv-SE"/>
              <a:t>NSHG</a:t>
            </a:r>
            <a:endParaRPr lang="sv-SE" dirty="0"/>
          </a:p>
        </p:txBody>
      </p:sp>
      <p:sp>
        <p:nvSpPr>
          <p:cNvPr id="3" name="Platshållare för datum 2"/>
          <p:cNvSpPr>
            <a:spLocks noGrp="1"/>
          </p:cNvSpPr>
          <p:nvPr>
            <p:ph type="dt" sz="half" idx="10"/>
          </p:nvPr>
        </p:nvSpPr>
        <p:spPr/>
        <p:txBody>
          <a:bodyPr/>
          <a:lstStyle/>
          <a:p>
            <a:fld id="{EFD2AFBD-16A5-1344-AC72-8CEA7268F37B}" type="datetime1">
              <a:rPr lang="sv-SE" smtClean="0"/>
              <a:t>2023-06-20</a:t>
            </a:fld>
            <a:endParaRPr lang="sv-SE" dirty="0"/>
          </a:p>
        </p:txBody>
      </p:sp>
      <p:sp>
        <p:nvSpPr>
          <p:cNvPr id="5" name="Platshållare för bildnummer 4"/>
          <p:cNvSpPr>
            <a:spLocks noGrp="1"/>
          </p:cNvSpPr>
          <p:nvPr>
            <p:ph type="sldNum" sz="quarter" idx="12"/>
          </p:nvPr>
        </p:nvSpPr>
        <p:spPr/>
        <p:txBody>
          <a:bodyPr/>
          <a:lstStyle/>
          <a:p>
            <a:fld id="{B5C8723E-5A40-4F9A-B83B-0F0B7FEF2706}" type="slidenum">
              <a:rPr lang="sv-SE" smtClean="0"/>
              <a:pPr/>
              <a:t>‹#›</a:t>
            </a:fld>
            <a:endParaRPr lang="sv-SE" dirty="0"/>
          </a:p>
        </p:txBody>
      </p:sp>
      <p:sp>
        <p:nvSpPr>
          <p:cNvPr id="7" name="Platshållare för innehåll 6">
            <a:extLst>
              <a:ext uri="{FF2B5EF4-FFF2-40B4-BE49-F238E27FC236}">
                <a16:creationId xmlns:a16="http://schemas.microsoft.com/office/drawing/2014/main" id="{BA1DA48D-062A-3C0F-2375-4EA717C42C58}"/>
              </a:ext>
            </a:extLst>
          </p:cNvPr>
          <p:cNvSpPr>
            <a:spLocks noGrp="1"/>
          </p:cNvSpPr>
          <p:nvPr>
            <p:ph sz="quarter" idx="17" hasCustomPrompt="1"/>
          </p:nvPr>
        </p:nvSpPr>
        <p:spPr>
          <a:xfrm>
            <a:off x="255971" y="1401312"/>
            <a:ext cx="4170038" cy="2520145"/>
          </a:xfrm>
        </p:spPr>
        <p:txBody>
          <a:bodyPr/>
          <a:lstStyle>
            <a:lvl1pPr marL="0" indent="0">
              <a:buNone/>
              <a:defRPr sz="1400"/>
            </a:lvl1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defRPr/>
            </a:pPr>
            <a:r>
              <a:rPr lang="en-US" b="0" i="0" u="none" strike="noStrike" baseline="0" dirty="0">
                <a:solidFill>
                  <a:srgbClr val="000000"/>
                </a:solidFill>
                <a:latin typeface="DM Sans" pitchFamily="2" charset="0"/>
              </a:rPr>
              <a:t>Click the first or second icon in the second row of icons to insert an image</a:t>
            </a:r>
            <a:endParaRPr lang="en-GB" dirty="0"/>
          </a:p>
        </p:txBody>
      </p:sp>
      <p:sp>
        <p:nvSpPr>
          <p:cNvPr id="9" name="Platshållare för innehåll 8">
            <a:extLst>
              <a:ext uri="{FF2B5EF4-FFF2-40B4-BE49-F238E27FC236}">
                <a16:creationId xmlns:a16="http://schemas.microsoft.com/office/drawing/2014/main" id="{33CB555F-D425-F70E-7236-981C45B2BAFA}"/>
              </a:ext>
            </a:extLst>
          </p:cNvPr>
          <p:cNvSpPr>
            <a:spLocks noGrp="1"/>
          </p:cNvSpPr>
          <p:nvPr>
            <p:ph sz="quarter" idx="18" hasCustomPrompt="1"/>
          </p:nvPr>
        </p:nvSpPr>
        <p:spPr>
          <a:xfrm>
            <a:off x="4711200" y="1404632"/>
            <a:ext cx="4170040" cy="2516826"/>
          </a:xfrm>
        </p:spPr>
        <p:txBody>
          <a:bodyPr/>
          <a:lstStyle>
            <a:lvl1pPr marL="0" indent="0">
              <a:buNone/>
              <a:defRPr sz="1400"/>
            </a:lvl1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defRPr/>
            </a:pPr>
            <a:r>
              <a:rPr lang="en-US" b="0" i="0" u="none" strike="noStrike" baseline="0" dirty="0">
                <a:solidFill>
                  <a:srgbClr val="000000"/>
                </a:solidFill>
                <a:latin typeface="DM Sans" pitchFamily="2" charset="0"/>
              </a:rPr>
              <a:t>Click the first or second icon in the second row of icons to insert an image</a:t>
            </a:r>
            <a:endParaRPr lang="en-GB" b="0" i="0" u="none" strike="noStrike" baseline="0" dirty="0">
              <a:solidFill>
                <a:srgbClr val="000000"/>
              </a:solidFill>
              <a:latin typeface="DM Sans" pitchFamily="2" charset="0"/>
            </a:endParaRPr>
          </a:p>
        </p:txBody>
      </p:sp>
    </p:spTree>
    <p:extLst>
      <p:ext uri="{BB962C8B-B14F-4D97-AF65-F5344CB8AC3E}">
        <p14:creationId xmlns:p14="http://schemas.microsoft.com/office/powerpoint/2010/main" val="220158073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81F4D-C854-470F-3AFE-5064A2F3FF2E}"/>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9C661EE6-81BF-33EC-BBE4-00DB330212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1B0F098B-E698-6BA3-4895-0CBB2088E6F1}"/>
              </a:ext>
            </a:extLst>
          </p:cNvPr>
          <p:cNvSpPr>
            <a:spLocks noGrp="1"/>
          </p:cNvSpPr>
          <p:nvPr>
            <p:ph type="dt" sz="half" idx="10"/>
          </p:nvPr>
        </p:nvSpPr>
        <p:spPr/>
        <p:txBody>
          <a:bodyPr/>
          <a:lstStyle/>
          <a:p>
            <a:fld id="{EE44205D-BFF9-A944-BB30-608236F59BC1}" type="datetime1">
              <a:rPr lang="sv-SE" smtClean="0"/>
              <a:t>2023-06-20</a:t>
            </a:fld>
            <a:endParaRPr lang="sv-SE" dirty="0"/>
          </a:p>
        </p:txBody>
      </p:sp>
      <p:sp>
        <p:nvSpPr>
          <p:cNvPr id="5" name="Footer Placeholder 4">
            <a:extLst>
              <a:ext uri="{FF2B5EF4-FFF2-40B4-BE49-F238E27FC236}">
                <a16:creationId xmlns:a16="http://schemas.microsoft.com/office/drawing/2014/main" id="{BCF79E57-0CD3-2AA9-1BB7-1649438F2E7C}"/>
              </a:ext>
            </a:extLst>
          </p:cNvPr>
          <p:cNvSpPr>
            <a:spLocks noGrp="1"/>
          </p:cNvSpPr>
          <p:nvPr>
            <p:ph type="ftr" sz="quarter" idx="11"/>
          </p:nvPr>
        </p:nvSpPr>
        <p:spPr/>
        <p:txBody>
          <a:bodyPr/>
          <a:lstStyle/>
          <a:p>
            <a:r>
              <a:rPr lang="sv-SE"/>
              <a:t>NSHG</a:t>
            </a:r>
            <a:endParaRPr lang="sv-SE" dirty="0"/>
          </a:p>
        </p:txBody>
      </p:sp>
      <p:sp>
        <p:nvSpPr>
          <p:cNvPr id="6" name="Slide Number Placeholder 5">
            <a:extLst>
              <a:ext uri="{FF2B5EF4-FFF2-40B4-BE49-F238E27FC236}">
                <a16:creationId xmlns:a16="http://schemas.microsoft.com/office/drawing/2014/main" id="{882DC09A-9B77-D3A7-FD3B-AEE212F6D6C3}"/>
              </a:ext>
            </a:extLst>
          </p:cNvPr>
          <p:cNvSpPr>
            <a:spLocks noGrp="1"/>
          </p:cNvSpPr>
          <p:nvPr>
            <p:ph type="sldNum" sz="quarter" idx="12"/>
          </p:nvPr>
        </p:nvSpPr>
        <p:spPr/>
        <p:txBody>
          <a:bodyPr/>
          <a:lstStyle/>
          <a:p>
            <a:fld id="{15859C56-CB7E-413F-8971-4226A1EF6823}" type="slidenum">
              <a:rPr lang="sv-SE" smtClean="0"/>
              <a:pPr/>
              <a:t>‹#›</a:t>
            </a:fld>
            <a:endParaRPr lang="sv-SE" dirty="0"/>
          </a:p>
        </p:txBody>
      </p:sp>
    </p:spTree>
    <p:extLst>
      <p:ext uri="{BB962C8B-B14F-4D97-AF65-F5344CB8AC3E}">
        <p14:creationId xmlns:p14="http://schemas.microsoft.com/office/powerpoint/2010/main" val="180154237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E0BA5-8A48-E575-CFF7-9A2D66900760}"/>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SE"/>
          </a:p>
        </p:txBody>
      </p:sp>
      <p:sp>
        <p:nvSpPr>
          <p:cNvPr id="3" name="Text Placeholder 2">
            <a:extLst>
              <a:ext uri="{FF2B5EF4-FFF2-40B4-BE49-F238E27FC236}">
                <a16:creationId xmlns:a16="http://schemas.microsoft.com/office/drawing/2014/main" id="{6C441B0D-155E-E0B9-85D6-83DE560E2D3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D924E4E-DF21-9C0F-7A87-15A2B45931DE}"/>
              </a:ext>
            </a:extLst>
          </p:cNvPr>
          <p:cNvSpPr>
            <a:spLocks noGrp="1"/>
          </p:cNvSpPr>
          <p:nvPr>
            <p:ph type="dt" sz="half" idx="10"/>
          </p:nvPr>
        </p:nvSpPr>
        <p:spPr/>
        <p:txBody>
          <a:bodyPr/>
          <a:lstStyle/>
          <a:p>
            <a:fld id="{AD117C17-D21A-C942-9555-4B5048040F7D}" type="datetime1">
              <a:rPr lang="sv-SE" smtClean="0"/>
              <a:t>2023-06-20</a:t>
            </a:fld>
            <a:endParaRPr lang="sv-SE" dirty="0"/>
          </a:p>
        </p:txBody>
      </p:sp>
      <p:sp>
        <p:nvSpPr>
          <p:cNvPr id="5" name="Footer Placeholder 4">
            <a:extLst>
              <a:ext uri="{FF2B5EF4-FFF2-40B4-BE49-F238E27FC236}">
                <a16:creationId xmlns:a16="http://schemas.microsoft.com/office/drawing/2014/main" id="{54F35845-DC68-87B6-2812-FCCA9EFD8408}"/>
              </a:ext>
            </a:extLst>
          </p:cNvPr>
          <p:cNvSpPr>
            <a:spLocks noGrp="1"/>
          </p:cNvSpPr>
          <p:nvPr>
            <p:ph type="ftr" sz="quarter" idx="11"/>
          </p:nvPr>
        </p:nvSpPr>
        <p:spPr/>
        <p:txBody>
          <a:bodyPr/>
          <a:lstStyle/>
          <a:p>
            <a:r>
              <a:rPr lang="sv-SE"/>
              <a:t>NSHG</a:t>
            </a:r>
            <a:endParaRPr lang="sv-SE" dirty="0"/>
          </a:p>
        </p:txBody>
      </p:sp>
      <p:sp>
        <p:nvSpPr>
          <p:cNvPr id="6" name="Slide Number Placeholder 5">
            <a:extLst>
              <a:ext uri="{FF2B5EF4-FFF2-40B4-BE49-F238E27FC236}">
                <a16:creationId xmlns:a16="http://schemas.microsoft.com/office/drawing/2014/main" id="{20E7C550-3933-2689-1550-431889D79313}"/>
              </a:ext>
            </a:extLst>
          </p:cNvPr>
          <p:cNvSpPr>
            <a:spLocks noGrp="1"/>
          </p:cNvSpPr>
          <p:nvPr>
            <p:ph type="sldNum" sz="quarter" idx="12"/>
          </p:nvPr>
        </p:nvSpPr>
        <p:spPr/>
        <p:txBody>
          <a:bodyPr/>
          <a:lstStyle/>
          <a:p>
            <a:fld id="{B5C8723E-5A40-4F9A-B83B-0F0B7FEF2706}" type="slidenum">
              <a:rPr lang="sv-SE" smtClean="0"/>
              <a:pPr/>
              <a:t>‹#›</a:t>
            </a:fld>
            <a:endParaRPr lang="sv-SE" dirty="0"/>
          </a:p>
        </p:txBody>
      </p:sp>
    </p:spTree>
    <p:extLst>
      <p:ext uri="{BB962C8B-B14F-4D97-AF65-F5344CB8AC3E}">
        <p14:creationId xmlns:p14="http://schemas.microsoft.com/office/powerpoint/2010/main" val="3167915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25AAC-DAD6-24F3-D844-941653D85685}"/>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F288F9C5-BD71-E402-BF43-18BFCC56EAB7}"/>
              </a:ext>
            </a:extLst>
          </p:cNvPr>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Content Placeholder 3">
            <a:extLst>
              <a:ext uri="{FF2B5EF4-FFF2-40B4-BE49-F238E27FC236}">
                <a16:creationId xmlns:a16="http://schemas.microsoft.com/office/drawing/2014/main" id="{9AE96396-FD4F-C639-08DB-4FB38A682529}"/>
              </a:ext>
            </a:extLst>
          </p:cNvPr>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1AD869AE-6181-99F4-EBCE-D93668E2FCD8}"/>
              </a:ext>
            </a:extLst>
          </p:cNvPr>
          <p:cNvSpPr>
            <a:spLocks noGrp="1"/>
          </p:cNvSpPr>
          <p:nvPr>
            <p:ph type="dt" sz="half" idx="10"/>
          </p:nvPr>
        </p:nvSpPr>
        <p:spPr/>
        <p:txBody>
          <a:bodyPr/>
          <a:lstStyle/>
          <a:p>
            <a:fld id="{91469006-BE80-F547-87C7-8CBB455C83FA}" type="datetime1">
              <a:rPr lang="sv-SE" smtClean="0"/>
              <a:t>2023-06-20</a:t>
            </a:fld>
            <a:endParaRPr lang="sv-SE" dirty="0"/>
          </a:p>
        </p:txBody>
      </p:sp>
      <p:sp>
        <p:nvSpPr>
          <p:cNvPr id="6" name="Footer Placeholder 5">
            <a:extLst>
              <a:ext uri="{FF2B5EF4-FFF2-40B4-BE49-F238E27FC236}">
                <a16:creationId xmlns:a16="http://schemas.microsoft.com/office/drawing/2014/main" id="{16D7F5C1-D66D-E17F-D9E8-83B5680D27A7}"/>
              </a:ext>
            </a:extLst>
          </p:cNvPr>
          <p:cNvSpPr>
            <a:spLocks noGrp="1"/>
          </p:cNvSpPr>
          <p:nvPr>
            <p:ph type="ftr" sz="quarter" idx="11"/>
          </p:nvPr>
        </p:nvSpPr>
        <p:spPr/>
        <p:txBody>
          <a:bodyPr/>
          <a:lstStyle/>
          <a:p>
            <a:r>
              <a:rPr lang="sv-SE"/>
              <a:t>NSHG</a:t>
            </a:r>
            <a:endParaRPr lang="sv-SE" dirty="0"/>
          </a:p>
        </p:txBody>
      </p:sp>
      <p:sp>
        <p:nvSpPr>
          <p:cNvPr id="7" name="Slide Number Placeholder 6">
            <a:extLst>
              <a:ext uri="{FF2B5EF4-FFF2-40B4-BE49-F238E27FC236}">
                <a16:creationId xmlns:a16="http://schemas.microsoft.com/office/drawing/2014/main" id="{0B3DD452-2924-843C-9A73-A469536AA3C9}"/>
              </a:ext>
            </a:extLst>
          </p:cNvPr>
          <p:cNvSpPr>
            <a:spLocks noGrp="1"/>
          </p:cNvSpPr>
          <p:nvPr>
            <p:ph type="sldNum" sz="quarter" idx="12"/>
          </p:nvPr>
        </p:nvSpPr>
        <p:spPr/>
        <p:txBody>
          <a:bodyPr/>
          <a:lstStyle/>
          <a:p>
            <a:fld id="{B5C8723E-5A40-4F9A-B83B-0F0B7FEF2706}" type="slidenum">
              <a:rPr lang="sv-SE" smtClean="0"/>
              <a:pPr/>
              <a:t>‹#›</a:t>
            </a:fld>
            <a:endParaRPr lang="sv-SE" dirty="0"/>
          </a:p>
        </p:txBody>
      </p:sp>
    </p:spTree>
    <p:extLst>
      <p:ext uri="{BB962C8B-B14F-4D97-AF65-F5344CB8AC3E}">
        <p14:creationId xmlns:p14="http://schemas.microsoft.com/office/powerpoint/2010/main" val="2342064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8EAF-84CA-5681-E705-A01B8E3E97F7}"/>
              </a:ext>
            </a:extLst>
          </p:cNvPr>
          <p:cNvSpPr>
            <a:spLocks noGrp="1"/>
          </p:cNvSpPr>
          <p:nvPr>
            <p:ph type="title"/>
          </p:nvPr>
        </p:nvSpPr>
        <p:spPr>
          <a:xfrm>
            <a:off x="629841" y="273844"/>
            <a:ext cx="7886700" cy="994172"/>
          </a:xfrm>
        </p:spPr>
        <p:txBody>
          <a:bodyPr/>
          <a:lstStyle/>
          <a:p>
            <a:r>
              <a:rPr lang="en-GB"/>
              <a:t>Click to edit Master title style</a:t>
            </a:r>
            <a:endParaRPr lang="en-SE"/>
          </a:p>
        </p:txBody>
      </p:sp>
      <p:sp>
        <p:nvSpPr>
          <p:cNvPr id="3" name="Text Placeholder 2">
            <a:extLst>
              <a:ext uri="{FF2B5EF4-FFF2-40B4-BE49-F238E27FC236}">
                <a16:creationId xmlns:a16="http://schemas.microsoft.com/office/drawing/2014/main" id="{F3A9CA29-D4AC-6FF9-61F1-024E1E67BD0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07384D60-63C0-2773-796D-43257320FB86}"/>
              </a:ext>
            </a:extLst>
          </p:cNvPr>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Text Placeholder 4">
            <a:extLst>
              <a:ext uri="{FF2B5EF4-FFF2-40B4-BE49-F238E27FC236}">
                <a16:creationId xmlns:a16="http://schemas.microsoft.com/office/drawing/2014/main" id="{9B37114F-6543-2B20-6AC3-7A0CCBA84CC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8BF650EA-8674-8D02-368F-A458BB83211F}"/>
              </a:ext>
            </a:extLst>
          </p:cNvPr>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7" name="Date Placeholder 6">
            <a:extLst>
              <a:ext uri="{FF2B5EF4-FFF2-40B4-BE49-F238E27FC236}">
                <a16:creationId xmlns:a16="http://schemas.microsoft.com/office/drawing/2014/main" id="{7F1EC5C2-E869-85C6-7855-80C1B0DA07E6}"/>
              </a:ext>
            </a:extLst>
          </p:cNvPr>
          <p:cNvSpPr>
            <a:spLocks noGrp="1"/>
          </p:cNvSpPr>
          <p:nvPr>
            <p:ph type="dt" sz="half" idx="10"/>
          </p:nvPr>
        </p:nvSpPr>
        <p:spPr/>
        <p:txBody>
          <a:bodyPr/>
          <a:lstStyle/>
          <a:p>
            <a:fld id="{C397084D-6C7E-684F-B46B-932E754E024E}" type="datetime1">
              <a:rPr lang="sv-SE" smtClean="0"/>
              <a:t>2023-06-20</a:t>
            </a:fld>
            <a:endParaRPr lang="sv-SE" dirty="0"/>
          </a:p>
        </p:txBody>
      </p:sp>
      <p:sp>
        <p:nvSpPr>
          <p:cNvPr id="8" name="Footer Placeholder 7">
            <a:extLst>
              <a:ext uri="{FF2B5EF4-FFF2-40B4-BE49-F238E27FC236}">
                <a16:creationId xmlns:a16="http://schemas.microsoft.com/office/drawing/2014/main" id="{20D2843C-94E5-04D0-37AE-BEB811DADABE}"/>
              </a:ext>
            </a:extLst>
          </p:cNvPr>
          <p:cNvSpPr>
            <a:spLocks noGrp="1"/>
          </p:cNvSpPr>
          <p:nvPr>
            <p:ph type="ftr" sz="quarter" idx="11"/>
          </p:nvPr>
        </p:nvSpPr>
        <p:spPr/>
        <p:txBody>
          <a:bodyPr/>
          <a:lstStyle/>
          <a:p>
            <a:r>
              <a:rPr lang="sv-SE"/>
              <a:t>NSHG</a:t>
            </a:r>
            <a:endParaRPr lang="sv-SE" dirty="0"/>
          </a:p>
        </p:txBody>
      </p:sp>
      <p:sp>
        <p:nvSpPr>
          <p:cNvPr id="9" name="Slide Number Placeholder 8">
            <a:extLst>
              <a:ext uri="{FF2B5EF4-FFF2-40B4-BE49-F238E27FC236}">
                <a16:creationId xmlns:a16="http://schemas.microsoft.com/office/drawing/2014/main" id="{8AD2BFBF-F6DE-1C78-CD23-59EFFC32B737}"/>
              </a:ext>
            </a:extLst>
          </p:cNvPr>
          <p:cNvSpPr>
            <a:spLocks noGrp="1"/>
          </p:cNvSpPr>
          <p:nvPr>
            <p:ph type="sldNum" sz="quarter" idx="12"/>
          </p:nvPr>
        </p:nvSpPr>
        <p:spPr/>
        <p:txBody>
          <a:bodyPr/>
          <a:lstStyle/>
          <a:p>
            <a:fld id="{B5C8723E-5A40-4F9A-B83B-0F0B7FEF2706}" type="slidenum">
              <a:rPr lang="sv-SE" smtClean="0"/>
              <a:pPr/>
              <a:t>‹#›</a:t>
            </a:fld>
            <a:endParaRPr lang="sv-SE" dirty="0"/>
          </a:p>
        </p:txBody>
      </p:sp>
    </p:spTree>
    <p:extLst>
      <p:ext uri="{BB962C8B-B14F-4D97-AF65-F5344CB8AC3E}">
        <p14:creationId xmlns:p14="http://schemas.microsoft.com/office/powerpoint/2010/main" val="1898740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BE69-AA18-5677-9FAB-B9CB7848AED3}"/>
              </a:ext>
            </a:extLst>
          </p:cNvPr>
          <p:cNvSpPr>
            <a:spLocks noGrp="1"/>
          </p:cNvSpPr>
          <p:nvPr>
            <p:ph type="title"/>
          </p:nvPr>
        </p:nvSpPr>
        <p:spPr/>
        <p:txBody>
          <a:bodyPr/>
          <a:lstStyle/>
          <a:p>
            <a:r>
              <a:rPr lang="en-GB"/>
              <a:t>Click to edit Master title style</a:t>
            </a:r>
            <a:endParaRPr lang="en-SE"/>
          </a:p>
        </p:txBody>
      </p:sp>
      <p:sp>
        <p:nvSpPr>
          <p:cNvPr id="3" name="Date Placeholder 2">
            <a:extLst>
              <a:ext uri="{FF2B5EF4-FFF2-40B4-BE49-F238E27FC236}">
                <a16:creationId xmlns:a16="http://schemas.microsoft.com/office/drawing/2014/main" id="{47AFBFDF-632E-C4E6-666F-00BB3A8A9CA8}"/>
              </a:ext>
            </a:extLst>
          </p:cNvPr>
          <p:cNvSpPr>
            <a:spLocks noGrp="1"/>
          </p:cNvSpPr>
          <p:nvPr>
            <p:ph type="dt" sz="half" idx="10"/>
          </p:nvPr>
        </p:nvSpPr>
        <p:spPr/>
        <p:txBody>
          <a:bodyPr/>
          <a:lstStyle/>
          <a:p>
            <a:fld id="{0537A649-0789-D745-86B4-C68DD19DAFA7}" type="datetime1">
              <a:rPr lang="sv-SE" smtClean="0"/>
              <a:t>2023-06-20</a:t>
            </a:fld>
            <a:endParaRPr lang="sv-SE" dirty="0"/>
          </a:p>
        </p:txBody>
      </p:sp>
      <p:sp>
        <p:nvSpPr>
          <p:cNvPr id="4" name="Footer Placeholder 3">
            <a:extLst>
              <a:ext uri="{FF2B5EF4-FFF2-40B4-BE49-F238E27FC236}">
                <a16:creationId xmlns:a16="http://schemas.microsoft.com/office/drawing/2014/main" id="{13D10427-3CDC-71C0-CD44-5D0C4F9D6C41}"/>
              </a:ext>
            </a:extLst>
          </p:cNvPr>
          <p:cNvSpPr>
            <a:spLocks noGrp="1"/>
          </p:cNvSpPr>
          <p:nvPr>
            <p:ph type="ftr" sz="quarter" idx="11"/>
          </p:nvPr>
        </p:nvSpPr>
        <p:spPr/>
        <p:txBody>
          <a:bodyPr/>
          <a:lstStyle/>
          <a:p>
            <a:r>
              <a:rPr lang="sv-SE"/>
              <a:t>NSHG</a:t>
            </a:r>
            <a:endParaRPr lang="sv-SE" dirty="0"/>
          </a:p>
        </p:txBody>
      </p:sp>
      <p:sp>
        <p:nvSpPr>
          <p:cNvPr id="5" name="Slide Number Placeholder 4">
            <a:extLst>
              <a:ext uri="{FF2B5EF4-FFF2-40B4-BE49-F238E27FC236}">
                <a16:creationId xmlns:a16="http://schemas.microsoft.com/office/drawing/2014/main" id="{4AEB89AE-65FB-51EA-596E-9EA256B676E1}"/>
              </a:ext>
            </a:extLst>
          </p:cNvPr>
          <p:cNvSpPr>
            <a:spLocks noGrp="1"/>
          </p:cNvSpPr>
          <p:nvPr>
            <p:ph type="sldNum" sz="quarter" idx="12"/>
          </p:nvPr>
        </p:nvSpPr>
        <p:spPr/>
        <p:txBody>
          <a:bodyPr/>
          <a:lstStyle/>
          <a:p>
            <a:fld id="{B5C8723E-5A40-4F9A-B83B-0F0B7FEF2706}" type="slidenum">
              <a:rPr lang="sv-SE" smtClean="0"/>
              <a:pPr/>
              <a:t>‹#›</a:t>
            </a:fld>
            <a:endParaRPr lang="sv-SE" dirty="0"/>
          </a:p>
        </p:txBody>
      </p:sp>
    </p:spTree>
    <p:extLst>
      <p:ext uri="{BB962C8B-B14F-4D97-AF65-F5344CB8AC3E}">
        <p14:creationId xmlns:p14="http://schemas.microsoft.com/office/powerpoint/2010/main" val="268090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450EDC-4060-C619-96B6-13675C1CB825}"/>
              </a:ext>
            </a:extLst>
          </p:cNvPr>
          <p:cNvSpPr>
            <a:spLocks noGrp="1"/>
          </p:cNvSpPr>
          <p:nvPr>
            <p:ph type="dt" sz="half" idx="10"/>
          </p:nvPr>
        </p:nvSpPr>
        <p:spPr/>
        <p:txBody>
          <a:bodyPr/>
          <a:lstStyle/>
          <a:p>
            <a:fld id="{E89857B8-513B-D145-A150-2DE5C63ED26C}" type="datetime1">
              <a:rPr lang="sv-SE" smtClean="0"/>
              <a:t>2023-06-20</a:t>
            </a:fld>
            <a:endParaRPr lang="sv-SE" dirty="0"/>
          </a:p>
        </p:txBody>
      </p:sp>
      <p:sp>
        <p:nvSpPr>
          <p:cNvPr id="3" name="Footer Placeholder 2">
            <a:extLst>
              <a:ext uri="{FF2B5EF4-FFF2-40B4-BE49-F238E27FC236}">
                <a16:creationId xmlns:a16="http://schemas.microsoft.com/office/drawing/2014/main" id="{96D3D63E-CA48-BF7B-0DD3-9CC2FEA501F8}"/>
              </a:ext>
            </a:extLst>
          </p:cNvPr>
          <p:cNvSpPr>
            <a:spLocks noGrp="1"/>
          </p:cNvSpPr>
          <p:nvPr>
            <p:ph type="ftr" sz="quarter" idx="11"/>
          </p:nvPr>
        </p:nvSpPr>
        <p:spPr/>
        <p:txBody>
          <a:bodyPr/>
          <a:lstStyle/>
          <a:p>
            <a:r>
              <a:rPr lang="sv-SE"/>
              <a:t>NSHG</a:t>
            </a:r>
            <a:endParaRPr lang="sv-SE" dirty="0"/>
          </a:p>
        </p:txBody>
      </p:sp>
      <p:sp>
        <p:nvSpPr>
          <p:cNvPr id="4" name="Slide Number Placeholder 3">
            <a:extLst>
              <a:ext uri="{FF2B5EF4-FFF2-40B4-BE49-F238E27FC236}">
                <a16:creationId xmlns:a16="http://schemas.microsoft.com/office/drawing/2014/main" id="{40E6AA14-D363-6A02-8FB6-D86D50729E50}"/>
              </a:ext>
            </a:extLst>
          </p:cNvPr>
          <p:cNvSpPr>
            <a:spLocks noGrp="1"/>
          </p:cNvSpPr>
          <p:nvPr>
            <p:ph type="sldNum" sz="quarter" idx="12"/>
          </p:nvPr>
        </p:nvSpPr>
        <p:spPr/>
        <p:txBody>
          <a:bodyPr/>
          <a:lstStyle/>
          <a:p>
            <a:fld id="{B5C8723E-5A40-4F9A-B83B-0F0B7FEF2706}" type="slidenum">
              <a:rPr lang="sv-SE" smtClean="0"/>
              <a:pPr/>
              <a:t>‹#›</a:t>
            </a:fld>
            <a:endParaRPr lang="sv-SE" dirty="0"/>
          </a:p>
        </p:txBody>
      </p:sp>
    </p:spTree>
    <p:extLst>
      <p:ext uri="{BB962C8B-B14F-4D97-AF65-F5344CB8AC3E}">
        <p14:creationId xmlns:p14="http://schemas.microsoft.com/office/powerpoint/2010/main" val="2226495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F0381-0D71-EF33-7416-849937C2181E}"/>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SE"/>
          </a:p>
        </p:txBody>
      </p:sp>
      <p:sp>
        <p:nvSpPr>
          <p:cNvPr id="3" name="Content Placeholder 2">
            <a:extLst>
              <a:ext uri="{FF2B5EF4-FFF2-40B4-BE49-F238E27FC236}">
                <a16:creationId xmlns:a16="http://schemas.microsoft.com/office/drawing/2014/main" id="{A3636BD3-D78F-FE75-7404-EC7104258CC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Text Placeholder 3">
            <a:extLst>
              <a:ext uri="{FF2B5EF4-FFF2-40B4-BE49-F238E27FC236}">
                <a16:creationId xmlns:a16="http://schemas.microsoft.com/office/drawing/2014/main" id="{08EF5C4F-0370-4864-93D9-99993A4E6C8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D9AAD8C6-88C7-3BA1-5988-F6AA65DB5160}"/>
              </a:ext>
            </a:extLst>
          </p:cNvPr>
          <p:cNvSpPr>
            <a:spLocks noGrp="1"/>
          </p:cNvSpPr>
          <p:nvPr>
            <p:ph type="dt" sz="half" idx="10"/>
          </p:nvPr>
        </p:nvSpPr>
        <p:spPr/>
        <p:txBody>
          <a:bodyPr/>
          <a:lstStyle/>
          <a:p>
            <a:fld id="{0AE5586D-35A3-3644-ACF0-8F9E0869B16E}" type="datetime1">
              <a:rPr lang="sv-SE" smtClean="0"/>
              <a:t>2023-06-20</a:t>
            </a:fld>
            <a:endParaRPr lang="sv-SE" dirty="0"/>
          </a:p>
        </p:txBody>
      </p:sp>
      <p:sp>
        <p:nvSpPr>
          <p:cNvPr id="6" name="Footer Placeholder 5">
            <a:extLst>
              <a:ext uri="{FF2B5EF4-FFF2-40B4-BE49-F238E27FC236}">
                <a16:creationId xmlns:a16="http://schemas.microsoft.com/office/drawing/2014/main" id="{55724E24-FAF5-8FC5-EE16-6EAF9660FEF6}"/>
              </a:ext>
            </a:extLst>
          </p:cNvPr>
          <p:cNvSpPr>
            <a:spLocks noGrp="1"/>
          </p:cNvSpPr>
          <p:nvPr>
            <p:ph type="ftr" sz="quarter" idx="11"/>
          </p:nvPr>
        </p:nvSpPr>
        <p:spPr/>
        <p:txBody>
          <a:bodyPr/>
          <a:lstStyle/>
          <a:p>
            <a:r>
              <a:rPr lang="sv-SE"/>
              <a:t>NSHG</a:t>
            </a:r>
            <a:endParaRPr lang="sv-SE" dirty="0"/>
          </a:p>
        </p:txBody>
      </p:sp>
      <p:sp>
        <p:nvSpPr>
          <p:cNvPr id="7" name="Slide Number Placeholder 6">
            <a:extLst>
              <a:ext uri="{FF2B5EF4-FFF2-40B4-BE49-F238E27FC236}">
                <a16:creationId xmlns:a16="http://schemas.microsoft.com/office/drawing/2014/main" id="{E6BA2760-C136-7FA2-6F99-0FDF4D72AEB6}"/>
              </a:ext>
            </a:extLst>
          </p:cNvPr>
          <p:cNvSpPr>
            <a:spLocks noGrp="1"/>
          </p:cNvSpPr>
          <p:nvPr>
            <p:ph type="sldNum" sz="quarter" idx="12"/>
          </p:nvPr>
        </p:nvSpPr>
        <p:spPr/>
        <p:txBody>
          <a:bodyPr/>
          <a:lstStyle/>
          <a:p>
            <a:fld id="{B5C8723E-5A40-4F9A-B83B-0F0B7FEF2706}" type="slidenum">
              <a:rPr lang="sv-SE" smtClean="0"/>
              <a:pPr/>
              <a:t>‹#›</a:t>
            </a:fld>
            <a:endParaRPr lang="sv-SE" dirty="0"/>
          </a:p>
        </p:txBody>
      </p:sp>
    </p:spTree>
    <p:extLst>
      <p:ext uri="{BB962C8B-B14F-4D97-AF65-F5344CB8AC3E}">
        <p14:creationId xmlns:p14="http://schemas.microsoft.com/office/powerpoint/2010/main" val="3721586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7116-BBA4-69A6-DF81-9B359C1FBA66}"/>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SE"/>
          </a:p>
        </p:txBody>
      </p:sp>
      <p:sp>
        <p:nvSpPr>
          <p:cNvPr id="3" name="Picture Placeholder 2">
            <a:extLst>
              <a:ext uri="{FF2B5EF4-FFF2-40B4-BE49-F238E27FC236}">
                <a16:creationId xmlns:a16="http://schemas.microsoft.com/office/drawing/2014/main" id="{9E2FE9CE-8629-57ED-74BD-0371699D81EB}"/>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SE"/>
          </a:p>
        </p:txBody>
      </p:sp>
      <p:sp>
        <p:nvSpPr>
          <p:cNvPr id="4" name="Text Placeholder 3">
            <a:extLst>
              <a:ext uri="{FF2B5EF4-FFF2-40B4-BE49-F238E27FC236}">
                <a16:creationId xmlns:a16="http://schemas.microsoft.com/office/drawing/2014/main" id="{3822E8CA-0946-5355-CD0F-1827D9CDAC2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12E8D0FE-E5C8-3EE4-02D9-B2F8D2CD75BD}"/>
              </a:ext>
            </a:extLst>
          </p:cNvPr>
          <p:cNvSpPr>
            <a:spLocks noGrp="1"/>
          </p:cNvSpPr>
          <p:nvPr>
            <p:ph type="dt" sz="half" idx="10"/>
          </p:nvPr>
        </p:nvSpPr>
        <p:spPr/>
        <p:txBody>
          <a:bodyPr/>
          <a:lstStyle/>
          <a:p>
            <a:fld id="{E1D307F5-020E-6746-AC51-1E8635C7C09F}" type="datetime1">
              <a:rPr lang="sv-SE" smtClean="0"/>
              <a:t>2023-06-20</a:t>
            </a:fld>
            <a:endParaRPr lang="sv-SE" dirty="0"/>
          </a:p>
        </p:txBody>
      </p:sp>
      <p:sp>
        <p:nvSpPr>
          <p:cNvPr id="6" name="Footer Placeholder 5">
            <a:extLst>
              <a:ext uri="{FF2B5EF4-FFF2-40B4-BE49-F238E27FC236}">
                <a16:creationId xmlns:a16="http://schemas.microsoft.com/office/drawing/2014/main" id="{CC0AD2C8-BE94-EBEC-07ED-8D9065E951FB}"/>
              </a:ext>
            </a:extLst>
          </p:cNvPr>
          <p:cNvSpPr>
            <a:spLocks noGrp="1"/>
          </p:cNvSpPr>
          <p:nvPr>
            <p:ph type="ftr" sz="quarter" idx="11"/>
          </p:nvPr>
        </p:nvSpPr>
        <p:spPr/>
        <p:txBody>
          <a:bodyPr/>
          <a:lstStyle/>
          <a:p>
            <a:r>
              <a:rPr lang="sv-SE"/>
              <a:t>NSHG</a:t>
            </a:r>
            <a:endParaRPr lang="sv-SE" dirty="0"/>
          </a:p>
        </p:txBody>
      </p:sp>
      <p:sp>
        <p:nvSpPr>
          <p:cNvPr id="7" name="Slide Number Placeholder 6">
            <a:extLst>
              <a:ext uri="{FF2B5EF4-FFF2-40B4-BE49-F238E27FC236}">
                <a16:creationId xmlns:a16="http://schemas.microsoft.com/office/drawing/2014/main" id="{AD9BBCA4-A9E0-7B48-8956-69F8CA93FE8C}"/>
              </a:ext>
            </a:extLst>
          </p:cNvPr>
          <p:cNvSpPr>
            <a:spLocks noGrp="1"/>
          </p:cNvSpPr>
          <p:nvPr>
            <p:ph type="sldNum" sz="quarter" idx="12"/>
          </p:nvPr>
        </p:nvSpPr>
        <p:spPr/>
        <p:txBody>
          <a:bodyPr/>
          <a:lstStyle/>
          <a:p>
            <a:fld id="{B5C8723E-5A40-4F9A-B83B-0F0B7FEF2706}" type="slidenum">
              <a:rPr lang="sv-SE" smtClean="0"/>
              <a:pPr/>
              <a:t>‹#›</a:t>
            </a:fld>
            <a:endParaRPr lang="sv-SE" dirty="0"/>
          </a:p>
        </p:txBody>
      </p:sp>
    </p:spTree>
    <p:extLst>
      <p:ext uri="{BB962C8B-B14F-4D97-AF65-F5344CB8AC3E}">
        <p14:creationId xmlns:p14="http://schemas.microsoft.com/office/powerpoint/2010/main" val="112843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044DDF-E361-828F-BFD6-515016C79AF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SE"/>
          </a:p>
        </p:txBody>
      </p:sp>
      <p:sp>
        <p:nvSpPr>
          <p:cNvPr id="3" name="Text Placeholder 2">
            <a:extLst>
              <a:ext uri="{FF2B5EF4-FFF2-40B4-BE49-F238E27FC236}">
                <a16:creationId xmlns:a16="http://schemas.microsoft.com/office/drawing/2014/main" id="{3AB83F7D-37CA-A932-0DCF-F3FD07A9F06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3587735B-D2E0-6EF2-2F64-6691FFDE583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BDF70A2-A1F4-1243-BAEB-359C9CC9585A}" type="datetime1">
              <a:rPr lang="sv-SE" smtClean="0"/>
              <a:t>2023-06-20</a:t>
            </a:fld>
            <a:endParaRPr lang="sv-SE" dirty="0"/>
          </a:p>
        </p:txBody>
      </p:sp>
      <p:sp>
        <p:nvSpPr>
          <p:cNvPr id="5" name="Footer Placeholder 4">
            <a:extLst>
              <a:ext uri="{FF2B5EF4-FFF2-40B4-BE49-F238E27FC236}">
                <a16:creationId xmlns:a16="http://schemas.microsoft.com/office/drawing/2014/main" id="{2C908806-C34F-B754-68E1-E7E67F5BE7E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sv-SE"/>
              <a:t>NSHG</a:t>
            </a:r>
            <a:endParaRPr lang="sv-SE" dirty="0"/>
          </a:p>
        </p:txBody>
      </p:sp>
      <p:sp>
        <p:nvSpPr>
          <p:cNvPr id="6" name="Slide Number Placeholder 5">
            <a:extLst>
              <a:ext uri="{FF2B5EF4-FFF2-40B4-BE49-F238E27FC236}">
                <a16:creationId xmlns:a16="http://schemas.microsoft.com/office/drawing/2014/main" id="{36C997D3-5F7A-4A7A-4B5E-3BFB4CFFCBE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5C8723E-5A40-4F9A-B83B-0F0B7FEF2706}" type="slidenum">
              <a:rPr lang="sv-SE" smtClean="0"/>
              <a:pPr/>
              <a:t>‹#›</a:t>
            </a:fld>
            <a:endParaRPr lang="sv-SE" dirty="0"/>
          </a:p>
        </p:txBody>
      </p:sp>
    </p:spTree>
    <p:extLst>
      <p:ext uri="{BB962C8B-B14F-4D97-AF65-F5344CB8AC3E}">
        <p14:creationId xmlns:p14="http://schemas.microsoft.com/office/powerpoint/2010/main" val="85048622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54" r:id="rId12"/>
    <p:sldLayoutId id="2147483655" r:id="rId13"/>
    <p:sldLayoutId id="2147483657" r:id="rId14"/>
    <p:sldLayoutId id="2147483658" r:id="rId15"/>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S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shiny.cnsgenomics.com/mRn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mr-dictionary.mrcieu.ac.uk/" TargetMode="External"/><Relationship Id="rId7" Type="http://schemas.openxmlformats.org/officeDocument/2006/relationships/hyperlink" Target="https://mrcieu.github.io/TwoSampleMR/"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nature.com/articles/s43586-021-00092-5" TargetMode="External"/><Relationship Id="rId5" Type="http://schemas.openxmlformats.org/officeDocument/2006/relationships/hyperlink" Target="https://shiny.cnsgenomics.com/mRnd/" TargetMode="External"/><Relationship Id="rId4" Type="http://schemas.openxmlformats.org/officeDocument/2006/relationships/hyperlink" Target="http://app.mrbase.org/"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app.mrbase.or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alicerosecarter/MediationM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250195B-8A87-0659-1403-6E7233781A4D}"/>
              </a:ext>
            </a:extLst>
          </p:cNvPr>
          <p:cNvSpPr>
            <a:spLocks noGrp="1"/>
          </p:cNvSpPr>
          <p:nvPr>
            <p:ph type="ctrTitle"/>
          </p:nvPr>
        </p:nvSpPr>
        <p:spPr/>
        <p:txBody>
          <a:bodyPr/>
          <a:lstStyle/>
          <a:p>
            <a:r>
              <a:rPr lang="en-GB" dirty="0"/>
              <a:t>MR workshop</a:t>
            </a:r>
          </a:p>
        </p:txBody>
      </p:sp>
      <p:sp>
        <p:nvSpPr>
          <p:cNvPr id="3" name="Underrubrik 2">
            <a:extLst>
              <a:ext uri="{FF2B5EF4-FFF2-40B4-BE49-F238E27FC236}">
                <a16:creationId xmlns:a16="http://schemas.microsoft.com/office/drawing/2014/main" id="{1B4D2C54-6FB1-D0FC-01BE-847D5965E867}"/>
              </a:ext>
            </a:extLst>
          </p:cNvPr>
          <p:cNvSpPr>
            <a:spLocks noGrp="1"/>
          </p:cNvSpPr>
          <p:nvPr>
            <p:ph type="subTitle" idx="1"/>
          </p:nvPr>
        </p:nvSpPr>
        <p:spPr/>
        <p:txBody>
          <a:bodyPr/>
          <a:lstStyle/>
          <a:p>
            <a:r>
              <a:rPr lang="en-GB" dirty="0" err="1"/>
              <a:t>Joëlle</a:t>
            </a:r>
            <a:r>
              <a:rPr lang="en-GB" dirty="0"/>
              <a:t> </a:t>
            </a:r>
            <a:r>
              <a:rPr lang="en-GB" dirty="0" err="1"/>
              <a:t>Pasman</a:t>
            </a:r>
            <a:endParaRPr lang="en-GB" dirty="0"/>
          </a:p>
          <a:p>
            <a:r>
              <a:rPr lang="en-GB" dirty="0"/>
              <a:t>June 21, 2023</a:t>
            </a:r>
          </a:p>
        </p:txBody>
      </p:sp>
    </p:spTree>
    <p:extLst>
      <p:ext uri="{BB962C8B-B14F-4D97-AF65-F5344CB8AC3E}">
        <p14:creationId xmlns:p14="http://schemas.microsoft.com/office/powerpoint/2010/main" val="1099428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1E2D9-57B6-9EC1-71DA-1CE5C732A1AC}"/>
              </a:ext>
            </a:extLst>
          </p:cNvPr>
          <p:cNvSpPr>
            <a:spLocks noGrp="1"/>
          </p:cNvSpPr>
          <p:nvPr>
            <p:ph type="title"/>
          </p:nvPr>
        </p:nvSpPr>
        <p:spPr/>
        <p:txBody>
          <a:bodyPr>
            <a:normAutofit fontScale="90000"/>
          </a:bodyPr>
          <a:lstStyle/>
          <a:p>
            <a:r>
              <a:rPr lang="en-SE" dirty="0"/>
              <a:t>Correcting for independence and sample overlap</a:t>
            </a:r>
          </a:p>
        </p:txBody>
      </p:sp>
      <p:sp>
        <p:nvSpPr>
          <p:cNvPr id="3" name="Content Placeholder 2">
            <a:extLst>
              <a:ext uri="{FF2B5EF4-FFF2-40B4-BE49-F238E27FC236}">
                <a16:creationId xmlns:a16="http://schemas.microsoft.com/office/drawing/2014/main" id="{AF7F174D-8B6A-0FFC-79B5-2DA3F2C0E29C}"/>
              </a:ext>
            </a:extLst>
          </p:cNvPr>
          <p:cNvSpPr>
            <a:spLocks noGrp="1"/>
          </p:cNvSpPr>
          <p:nvPr>
            <p:ph idx="1"/>
          </p:nvPr>
        </p:nvSpPr>
        <p:spPr>
          <a:xfrm>
            <a:off x="256775" y="1402829"/>
            <a:ext cx="4747274" cy="3190191"/>
          </a:xfrm>
        </p:spPr>
        <p:txBody>
          <a:bodyPr/>
          <a:lstStyle/>
          <a:p>
            <a:r>
              <a:rPr lang="en-SE" dirty="0"/>
              <a:t>Using structural equation modeling to introduce a latent heritable factor</a:t>
            </a:r>
          </a:p>
          <a:p>
            <a:r>
              <a:rPr lang="en-SE" dirty="0"/>
              <a:t>Distinguish SNPs as confounder or causal</a:t>
            </a:r>
          </a:p>
        </p:txBody>
      </p:sp>
      <p:sp>
        <p:nvSpPr>
          <p:cNvPr id="5" name="Date Placeholder 4">
            <a:extLst>
              <a:ext uri="{FF2B5EF4-FFF2-40B4-BE49-F238E27FC236}">
                <a16:creationId xmlns:a16="http://schemas.microsoft.com/office/drawing/2014/main" id="{1E40DAA9-6519-BA42-F3C2-6C4AED0284DA}"/>
              </a:ext>
            </a:extLst>
          </p:cNvPr>
          <p:cNvSpPr>
            <a:spLocks noGrp="1"/>
          </p:cNvSpPr>
          <p:nvPr>
            <p:ph type="dt" sz="half" idx="10"/>
          </p:nvPr>
        </p:nvSpPr>
        <p:spPr/>
        <p:txBody>
          <a:bodyPr/>
          <a:lstStyle/>
          <a:p>
            <a:fld id="{9FA9BC6F-7FED-F24E-948B-D63E333FEBA7}" type="datetime1">
              <a:rPr lang="sv-SE" smtClean="0"/>
              <a:t>2023-06-20</a:t>
            </a:fld>
            <a:endParaRPr lang="sv-SE" dirty="0"/>
          </a:p>
        </p:txBody>
      </p:sp>
      <p:sp>
        <p:nvSpPr>
          <p:cNvPr id="4" name="Footer Placeholder 3">
            <a:extLst>
              <a:ext uri="{FF2B5EF4-FFF2-40B4-BE49-F238E27FC236}">
                <a16:creationId xmlns:a16="http://schemas.microsoft.com/office/drawing/2014/main" id="{6D57A3DE-65BC-6628-F489-1B8318D3303D}"/>
              </a:ext>
            </a:extLst>
          </p:cNvPr>
          <p:cNvSpPr>
            <a:spLocks noGrp="1"/>
          </p:cNvSpPr>
          <p:nvPr>
            <p:ph type="ftr" sz="quarter" idx="11"/>
          </p:nvPr>
        </p:nvSpPr>
        <p:spPr/>
        <p:txBody>
          <a:bodyPr/>
          <a:lstStyle/>
          <a:p>
            <a:r>
              <a:rPr lang="sv-SE"/>
              <a:t>NSHG</a:t>
            </a:r>
            <a:endParaRPr lang="sv-SE" dirty="0"/>
          </a:p>
        </p:txBody>
      </p:sp>
      <p:sp>
        <p:nvSpPr>
          <p:cNvPr id="6" name="Slide Number Placeholder 5">
            <a:extLst>
              <a:ext uri="{FF2B5EF4-FFF2-40B4-BE49-F238E27FC236}">
                <a16:creationId xmlns:a16="http://schemas.microsoft.com/office/drawing/2014/main" id="{DB2683AE-1AC8-9354-4B96-65F619873B0C}"/>
              </a:ext>
            </a:extLst>
          </p:cNvPr>
          <p:cNvSpPr>
            <a:spLocks noGrp="1"/>
          </p:cNvSpPr>
          <p:nvPr>
            <p:ph type="sldNum" sz="quarter" idx="12"/>
          </p:nvPr>
        </p:nvSpPr>
        <p:spPr/>
        <p:txBody>
          <a:bodyPr/>
          <a:lstStyle/>
          <a:p>
            <a:fld id="{15859C56-CB7E-413F-8971-4226A1EF6823}" type="slidenum">
              <a:rPr lang="sv-SE" smtClean="0"/>
              <a:pPr/>
              <a:t>10</a:t>
            </a:fld>
            <a:endParaRPr lang="sv-SE" dirty="0"/>
          </a:p>
        </p:txBody>
      </p:sp>
      <p:pic>
        <p:nvPicPr>
          <p:cNvPr id="51" name="Picture 50">
            <a:extLst>
              <a:ext uri="{FF2B5EF4-FFF2-40B4-BE49-F238E27FC236}">
                <a16:creationId xmlns:a16="http://schemas.microsoft.com/office/drawing/2014/main" id="{E30BBEE1-8B52-42E5-8B3B-2A465827D8D2}"/>
              </a:ext>
            </a:extLst>
          </p:cNvPr>
          <p:cNvPicPr>
            <a:picLocks noChangeAspect="1"/>
          </p:cNvPicPr>
          <p:nvPr/>
        </p:nvPicPr>
        <p:blipFill>
          <a:blip r:embed="rId2"/>
          <a:stretch>
            <a:fillRect/>
          </a:stretch>
        </p:blipFill>
        <p:spPr>
          <a:xfrm>
            <a:off x="4833921" y="1391965"/>
            <a:ext cx="3808579" cy="3042022"/>
          </a:xfrm>
          <a:prstGeom prst="rect">
            <a:avLst/>
          </a:prstGeom>
        </p:spPr>
      </p:pic>
    </p:spTree>
    <p:extLst>
      <p:ext uri="{BB962C8B-B14F-4D97-AF65-F5344CB8AC3E}">
        <p14:creationId xmlns:p14="http://schemas.microsoft.com/office/powerpoint/2010/main" val="2477114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DB047-769D-0639-645C-EA78BC6BE882}"/>
              </a:ext>
            </a:extLst>
          </p:cNvPr>
          <p:cNvSpPr>
            <a:spLocks noGrp="1"/>
          </p:cNvSpPr>
          <p:nvPr>
            <p:ph type="title"/>
          </p:nvPr>
        </p:nvSpPr>
        <p:spPr/>
        <p:txBody>
          <a:bodyPr/>
          <a:lstStyle/>
          <a:p>
            <a:r>
              <a:rPr lang="en-SE" dirty="0"/>
              <a:t>Increasing relevance</a:t>
            </a:r>
          </a:p>
        </p:txBody>
      </p:sp>
      <p:sp>
        <p:nvSpPr>
          <p:cNvPr id="3" name="Content Placeholder 2">
            <a:extLst>
              <a:ext uri="{FF2B5EF4-FFF2-40B4-BE49-F238E27FC236}">
                <a16:creationId xmlns:a16="http://schemas.microsoft.com/office/drawing/2014/main" id="{FE090B88-2B2A-1D38-2BCD-94B102E6479F}"/>
              </a:ext>
            </a:extLst>
          </p:cNvPr>
          <p:cNvSpPr>
            <a:spLocks noGrp="1"/>
          </p:cNvSpPr>
          <p:nvPr>
            <p:ph idx="1"/>
          </p:nvPr>
        </p:nvSpPr>
        <p:spPr/>
        <p:txBody>
          <a:bodyPr/>
          <a:lstStyle/>
          <a:p>
            <a:r>
              <a:rPr lang="en-SE" dirty="0"/>
              <a:t>Standard method is strict LD pruning</a:t>
            </a:r>
          </a:p>
          <a:p>
            <a:r>
              <a:rPr lang="en-SE" dirty="0">
                <a:solidFill>
                  <a:schemeClr val="accent5"/>
                </a:solidFill>
              </a:rPr>
              <a:t>Generalised summary-data based MR </a:t>
            </a:r>
            <a:r>
              <a:rPr lang="en-SE" dirty="0"/>
              <a:t>(GSMR) combines SNP effects using GLS while accounting for LD</a:t>
            </a:r>
          </a:p>
          <a:p>
            <a:r>
              <a:rPr lang="en-SE" dirty="0"/>
              <a:t>More powerful</a:t>
            </a:r>
          </a:p>
          <a:p>
            <a:r>
              <a:rPr lang="en-SE" dirty="0"/>
              <a:t>Implemented in GCTA</a:t>
            </a:r>
          </a:p>
          <a:p>
            <a:endParaRPr lang="en-SE" dirty="0"/>
          </a:p>
        </p:txBody>
      </p:sp>
      <p:sp>
        <p:nvSpPr>
          <p:cNvPr id="5" name="Date Placeholder 4">
            <a:extLst>
              <a:ext uri="{FF2B5EF4-FFF2-40B4-BE49-F238E27FC236}">
                <a16:creationId xmlns:a16="http://schemas.microsoft.com/office/drawing/2014/main" id="{0E7E39A3-6E64-79FF-9EF5-AEB71D7F7D26}"/>
              </a:ext>
            </a:extLst>
          </p:cNvPr>
          <p:cNvSpPr>
            <a:spLocks noGrp="1"/>
          </p:cNvSpPr>
          <p:nvPr>
            <p:ph type="dt" sz="half" idx="10"/>
          </p:nvPr>
        </p:nvSpPr>
        <p:spPr/>
        <p:txBody>
          <a:bodyPr/>
          <a:lstStyle/>
          <a:p>
            <a:fld id="{76F1DB3C-2047-E34B-98B8-BF398FFBFC47}" type="datetime1">
              <a:rPr lang="sv-SE" smtClean="0"/>
              <a:t>2023-06-20</a:t>
            </a:fld>
            <a:endParaRPr lang="sv-SE" dirty="0"/>
          </a:p>
        </p:txBody>
      </p:sp>
      <p:sp>
        <p:nvSpPr>
          <p:cNvPr id="4" name="Footer Placeholder 3">
            <a:extLst>
              <a:ext uri="{FF2B5EF4-FFF2-40B4-BE49-F238E27FC236}">
                <a16:creationId xmlns:a16="http://schemas.microsoft.com/office/drawing/2014/main" id="{C37672EA-6323-1D0A-B775-43797457DD51}"/>
              </a:ext>
            </a:extLst>
          </p:cNvPr>
          <p:cNvSpPr>
            <a:spLocks noGrp="1"/>
          </p:cNvSpPr>
          <p:nvPr>
            <p:ph type="ftr" sz="quarter" idx="11"/>
          </p:nvPr>
        </p:nvSpPr>
        <p:spPr/>
        <p:txBody>
          <a:bodyPr/>
          <a:lstStyle/>
          <a:p>
            <a:r>
              <a:rPr lang="sv-SE"/>
              <a:t>NSHG</a:t>
            </a:r>
            <a:endParaRPr lang="sv-SE" dirty="0"/>
          </a:p>
        </p:txBody>
      </p:sp>
      <p:sp>
        <p:nvSpPr>
          <p:cNvPr id="6" name="Slide Number Placeholder 5">
            <a:extLst>
              <a:ext uri="{FF2B5EF4-FFF2-40B4-BE49-F238E27FC236}">
                <a16:creationId xmlns:a16="http://schemas.microsoft.com/office/drawing/2014/main" id="{FBDD82BE-4421-860C-C657-49D4FBF9B649}"/>
              </a:ext>
            </a:extLst>
          </p:cNvPr>
          <p:cNvSpPr>
            <a:spLocks noGrp="1"/>
          </p:cNvSpPr>
          <p:nvPr>
            <p:ph type="sldNum" sz="quarter" idx="12"/>
          </p:nvPr>
        </p:nvSpPr>
        <p:spPr/>
        <p:txBody>
          <a:bodyPr/>
          <a:lstStyle/>
          <a:p>
            <a:fld id="{15859C56-CB7E-413F-8971-4226A1EF6823}" type="slidenum">
              <a:rPr lang="sv-SE" smtClean="0"/>
              <a:pPr/>
              <a:t>11</a:t>
            </a:fld>
            <a:endParaRPr lang="sv-SE" dirty="0"/>
          </a:p>
        </p:txBody>
      </p:sp>
      <p:pic>
        <p:nvPicPr>
          <p:cNvPr id="7" name="Picture 6">
            <a:extLst>
              <a:ext uri="{FF2B5EF4-FFF2-40B4-BE49-F238E27FC236}">
                <a16:creationId xmlns:a16="http://schemas.microsoft.com/office/drawing/2014/main" id="{611249CD-2EA9-F295-EE3D-6DB6E7E07351}"/>
              </a:ext>
            </a:extLst>
          </p:cNvPr>
          <p:cNvPicPr>
            <a:picLocks noChangeAspect="1"/>
          </p:cNvPicPr>
          <p:nvPr/>
        </p:nvPicPr>
        <p:blipFill>
          <a:blip r:embed="rId2"/>
          <a:stretch>
            <a:fillRect/>
          </a:stretch>
        </p:blipFill>
        <p:spPr>
          <a:xfrm>
            <a:off x="3956197" y="2355726"/>
            <a:ext cx="4554450" cy="2345057"/>
          </a:xfrm>
          <a:prstGeom prst="rect">
            <a:avLst/>
          </a:prstGeom>
        </p:spPr>
      </p:pic>
    </p:spTree>
    <p:extLst>
      <p:ext uri="{BB962C8B-B14F-4D97-AF65-F5344CB8AC3E}">
        <p14:creationId xmlns:p14="http://schemas.microsoft.com/office/powerpoint/2010/main" val="3591588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AF9BF-1CBE-2D8C-EEA8-0389A8E3D705}"/>
              </a:ext>
            </a:extLst>
          </p:cNvPr>
          <p:cNvSpPr>
            <a:spLocks noGrp="1"/>
          </p:cNvSpPr>
          <p:nvPr>
            <p:ph type="title"/>
          </p:nvPr>
        </p:nvSpPr>
        <p:spPr/>
        <p:txBody>
          <a:bodyPr/>
          <a:lstStyle/>
          <a:p>
            <a:r>
              <a:rPr lang="en-SE" dirty="0"/>
              <a:t>Examples</a:t>
            </a:r>
          </a:p>
        </p:txBody>
      </p:sp>
      <p:sp>
        <p:nvSpPr>
          <p:cNvPr id="5" name="Date Placeholder 4">
            <a:extLst>
              <a:ext uri="{FF2B5EF4-FFF2-40B4-BE49-F238E27FC236}">
                <a16:creationId xmlns:a16="http://schemas.microsoft.com/office/drawing/2014/main" id="{D49D5EEC-8B15-34F2-9D62-D3B61CD98036}"/>
              </a:ext>
            </a:extLst>
          </p:cNvPr>
          <p:cNvSpPr>
            <a:spLocks noGrp="1"/>
          </p:cNvSpPr>
          <p:nvPr>
            <p:ph type="dt" sz="half" idx="10"/>
          </p:nvPr>
        </p:nvSpPr>
        <p:spPr/>
        <p:txBody>
          <a:bodyPr/>
          <a:lstStyle/>
          <a:p>
            <a:fld id="{2380B691-C9C2-FE43-A58E-8C585B39F1D9}" type="datetime1">
              <a:rPr lang="sv-SE" smtClean="0"/>
              <a:t>2023-06-20</a:t>
            </a:fld>
            <a:endParaRPr lang="sv-SE" dirty="0"/>
          </a:p>
        </p:txBody>
      </p:sp>
      <p:sp>
        <p:nvSpPr>
          <p:cNvPr id="4" name="Footer Placeholder 3">
            <a:extLst>
              <a:ext uri="{FF2B5EF4-FFF2-40B4-BE49-F238E27FC236}">
                <a16:creationId xmlns:a16="http://schemas.microsoft.com/office/drawing/2014/main" id="{CD8A75F4-1426-DF2B-F965-BF5DF4B8A3B6}"/>
              </a:ext>
            </a:extLst>
          </p:cNvPr>
          <p:cNvSpPr>
            <a:spLocks noGrp="1"/>
          </p:cNvSpPr>
          <p:nvPr>
            <p:ph type="ftr" sz="quarter" idx="11"/>
          </p:nvPr>
        </p:nvSpPr>
        <p:spPr/>
        <p:txBody>
          <a:bodyPr/>
          <a:lstStyle/>
          <a:p>
            <a:r>
              <a:rPr lang="sv-SE"/>
              <a:t>NSHG</a:t>
            </a:r>
            <a:endParaRPr lang="sv-SE" dirty="0"/>
          </a:p>
        </p:txBody>
      </p:sp>
      <p:sp>
        <p:nvSpPr>
          <p:cNvPr id="6" name="Slide Number Placeholder 5">
            <a:extLst>
              <a:ext uri="{FF2B5EF4-FFF2-40B4-BE49-F238E27FC236}">
                <a16:creationId xmlns:a16="http://schemas.microsoft.com/office/drawing/2014/main" id="{A3486C00-AF3C-0925-B5BB-2494B326C571}"/>
              </a:ext>
            </a:extLst>
          </p:cNvPr>
          <p:cNvSpPr>
            <a:spLocks noGrp="1"/>
          </p:cNvSpPr>
          <p:nvPr>
            <p:ph type="sldNum" sz="quarter" idx="12"/>
          </p:nvPr>
        </p:nvSpPr>
        <p:spPr/>
        <p:txBody>
          <a:bodyPr/>
          <a:lstStyle/>
          <a:p>
            <a:fld id="{15859C56-CB7E-413F-8971-4226A1EF6823}" type="slidenum">
              <a:rPr lang="sv-SE" smtClean="0"/>
              <a:pPr/>
              <a:t>12</a:t>
            </a:fld>
            <a:endParaRPr lang="sv-SE" dirty="0"/>
          </a:p>
        </p:txBody>
      </p:sp>
      <p:sp>
        <p:nvSpPr>
          <p:cNvPr id="17" name="TextBox 16">
            <a:extLst>
              <a:ext uri="{FF2B5EF4-FFF2-40B4-BE49-F238E27FC236}">
                <a16:creationId xmlns:a16="http://schemas.microsoft.com/office/drawing/2014/main" id="{C57E71A2-B862-657D-4A3B-3E858EB9D764}"/>
              </a:ext>
            </a:extLst>
          </p:cNvPr>
          <p:cNvSpPr txBox="1"/>
          <p:nvPr/>
        </p:nvSpPr>
        <p:spPr>
          <a:xfrm>
            <a:off x="269630" y="1196752"/>
            <a:ext cx="4572000" cy="369332"/>
          </a:xfrm>
          <a:prstGeom prst="rect">
            <a:avLst/>
          </a:prstGeom>
          <a:noFill/>
          <a:ln w="6350">
            <a:noFill/>
          </a:ln>
        </p:spPr>
        <p:txBody>
          <a:bodyPr wrap="square">
            <a:spAutoFit/>
          </a:bodyPr>
          <a:lstStyle/>
          <a:p>
            <a:pPr marR="0" lvl="0" algn="l" defTabSz="914400" rtl="0" eaLnBrk="1" fontAlgn="base" latinLnBrk="0" hangingPunct="1">
              <a:lnSpc>
                <a:spcPct val="100000"/>
              </a:lnSpc>
              <a:spcBef>
                <a:spcPct val="20000"/>
              </a:spcBef>
              <a:spcAft>
                <a:spcPct val="0"/>
              </a:spcAft>
              <a:buClr>
                <a:srgbClr val="4F0433"/>
              </a:buClr>
              <a:buSzTx/>
              <a:tabLst/>
              <a:defRPr/>
            </a:pPr>
            <a:r>
              <a:rPr kumimoji="0" lang="en-SE" sz="1800" b="0" i="0" u="none" strike="noStrike" kern="0" cap="none" spc="0" normalizeH="0" baseline="0" noProof="0" dirty="0">
                <a:ln>
                  <a:noFill/>
                </a:ln>
                <a:solidFill>
                  <a:prstClr val="black"/>
                </a:solidFill>
                <a:effectLst/>
                <a:uLnTx/>
                <a:uFillTx/>
                <a:latin typeface="DM Sans"/>
                <a:ea typeface="+mn-ea"/>
                <a:cs typeface="+mn-cs"/>
              </a:rPr>
              <a:t>Before Steiger filtering</a:t>
            </a:r>
          </a:p>
        </p:txBody>
      </p:sp>
      <p:pic>
        <p:nvPicPr>
          <p:cNvPr id="18" name="Picture 17">
            <a:extLst>
              <a:ext uri="{FF2B5EF4-FFF2-40B4-BE49-F238E27FC236}">
                <a16:creationId xmlns:a16="http://schemas.microsoft.com/office/drawing/2014/main" id="{91A81DC3-5501-E05A-1F38-C0A5CA194DC0}"/>
              </a:ext>
            </a:extLst>
          </p:cNvPr>
          <p:cNvPicPr>
            <a:picLocks noChangeAspect="1"/>
          </p:cNvPicPr>
          <p:nvPr/>
        </p:nvPicPr>
        <p:blipFill>
          <a:blip r:embed="rId2"/>
          <a:stretch>
            <a:fillRect/>
          </a:stretch>
        </p:blipFill>
        <p:spPr>
          <a:xfrm>
            <a:off x="323528" y="1546574"/>
            <a:ext cx="7344816" cy="1229132"/>
          </a:xfrm>
          <a:prstGeom prst="rect">
            <a:avLst/>
          </a:prstGeom>
        </p:spPr>
      </p:pic>
      <p:sp>
        <p:nvSpPr>
          <p:cNvPr id="19" name="TextBox 18">
            <a:extLst>
              <a:ext uri="{FF2B5EF4-FFF2-40B4-BE49-F238E27FC236}">
                <a16:creationId xmlns:a16="http://schemas.microsoft.com/office/drawing/2014/main" id="{26953F95-BE8F-4DC7-0711-C1C4B81894B0}"/>
              </a:ext>
            </a:extLst>
          </p:cNvPr>
          <p:cNvSpPr txBox="1"/>
          <p:nvPr/>
        </p:nvSpPr>
        <p:spPr>
          <a:xfrm>
            <a:off x="323528" y="2889311"/>
            <a:ext cx="2154757" cy="338554"/>
          </a:xfrm>
          <a:prstGeom prst="rect">
            <a:avLst/>
          </a:prstGeom>
          <a:noFill/>
          <a:ln w="6350">
            <a:noFill/>
          </a:ln>
        </p:spPr>
        <p:txBody>
          <a:bodyPr wrap="none" rtlCol="0">
            <a:spAutoFit/>
          </a:bodyPr>
          <a:lstStyle/>
          <a:p>
            <a:pPr algn="l"/>
            <a:r>
              <a:rPr lang="en-SE" sz="1600" dirty="0">
                <a:latin typeface="+mn-lt"/>
              </a:rPr>
              <a:t>After Steiger filtering</a:t>
            </a:r>
          </a:p>
        </p:txBody>
      </p:sp>
      <p:pic>
        <p:nvPicPr>
          <p:cNvPr id="20" name="Picture 19">
            <a:extLst>
              <a:ext uri="{FF2B5EF4-FFF2-40B4-BE49-F238E27FC236}">
                <a16:creationId xmlns:a16="http://schemas.microsoft.com/office/drawing/2014/main" id="{91B468D2-75D7-F601-E7D5-E7AD51F36393}"/>
              </a:ext>
            </a:extLst>
          </p:cNvPr>
          <p:cNvPicPr>
            <a:picLocks noChangeAspect="1"/>
          </p:cNvPicPr>
          <p:nvPr/>
        </p:nvPicPr>
        <p:blipFill>
          <a:blip r:embed="rId3"/>
          <a:stretch>
            <a:fillRect/>
          </a:stretch>
        </p:blipFill>
        <p:spPr>
          <a:xfrm>
            <a:off x="323528" y="3341470"/>
            <a:ext cx="7398714" cy="1231835"/>
          </a:xfrm>
          <a:prstGeom prst="rect">
            <a:avLst/>
          </a:prstGeom>
        </p:spPr>
      </p:pic>
      <p:sp>
        <p:nvSpPr>
          <p:cNvPr id="21" name="TextBox 20">
            <a:extLst>
              <a:ext uri="{FF2B5EF4-FFF2-40B4-BE49-F238E27FC236}">
                <a16:creationId xmlns:a16="http://schemas.microsoft.com/office/drawing/2014/main" id="{6F98F30E-AF65-18EB-671D-858F49C4E5D5}"/>
              </a:ext>
            </a:extLst>
          </p:cNvPr>
          <p:cNvSpPr txBox="1"/>
          <p:nvPr/>
        </p:nvSpPr>
        <p:spPr>
          <a:xfrm>
            <a:off x="2843808" y="439606"/>
            <a:ext cx="2476960" cy="307777"/>
          </a:xfrm>
          <a:prstGeom prst="rect">
            <a:avLst/>
          </a:prstGeom>
          <a:noFill/>
          <a:ln w="6350">
            <a:solidFill>
              <a:schemeClr val="accent1"/>
            </a:solidFill>
          </a:ln>
        </p:spPr>
        <p:txBody>
          <a:bodyPr wrap="none" rtlCol="0">
            <a:spAutoFit/>
          </a:bodyPr>
          <a:lstStyle/>
          <a:p>
            <a:pPr algn="l"/>
            <a:r>
              <a:rPr lang="en-SE" sz="1400" dirty="0">
                <a:latin typeface="+mn-lt"/>
              </a:rPr>
              <a:t>MDD -&gt; sedentary behavior</a:t>
            </a:r>
          </a:p>
        </p:txBody>
      </p:sp>
    </p:spTree>
    <p:extLst>
      <p:ext uri="{BB962C8B-B14F-4D97-AF65-F5344CB8AC3E}">
        <p14:creationId xmlns:p14="http://schemas.microsoft.com/office/powerpoint/2010/main" val="98462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AF9BF-1CBE-2D8C-EEA8-0389A8E3D705}"/>
              </a:ext>
            </a:extLst>
          </p:cNvPr>
          <p:cNvSpPr>
            <a:spLocks noGrp="1"/>
          </p:cNvSpPr>
          <p:nvPr>
            <p:ph type="title"/>
          </p:nvPr>
        </p:nvSpPr>
        <p:spPr/>
        <p:txBody>
          <a:bodyPr/>
          <a:lstStyle/>
          <a:p>
            <a:r>
              <a:rPr lang="en-SE" dirty="0"/>
              <a:t>Examples</a:t>
            </a:r>
          </a:p>
        </p:txBody>
      </p:sp>
      <p:sp>
        <p:nvSpPr>
          <p:cNvPr id="5" name="Date Placeholder 4">
            <a:extLst>
              <a:ext uri="{FF2B5EF4-FFF2-40B4-BE49-F238E27FC236}">
                <a16:creationId xmlns:a16="http://schemas.microsoft.com/office/drawing/2014/main" id="{D49D5EEC-8B15-34F2-9D62-D3B61CD98036}"/>
              </a:ext>
            </a:extLst>
          </p:cNvPr>
          <p:cNvSpPr>
            <a:spLocks noGrp="1"/>
          </p:cNvSpPr>
          <p:nvPr>
            <p:ph type="dt" sz="half" idx="10"/>
          </p:nvPr>
        </p:nvSpPr>
        <p:spPr/>
        <p:txBody>
          <a:bodyPr/>
          <a:lstStyle/>
          <a:p>
            <a:fld id="{6338A8DA-FE4D-704C-80AA-1B93FD9560DA}" type="datetime1">
              <a:rPr lang="sv-SE" smtClean="0"/>
              <a:t>2023-06-20</a:t>
            </a:fld>
            <a:endParaRPr lang="sv-SE" dirty="0"/>
          </a:p>
        </p:txBody>
      </p:sp>
      <p:sp>
        <p:nvSpPr>
          <p:cNvPr id="4" name="Footer Placeholder 3">
            <a:extLst>
              <a:ext uri="{FF2B5EF4-FFF2-40B4-BE49-F238E27FC236}">
                <a16:creationId xmlns:a16="http://schemas.microsoft.com/office/drawing/2014/main" id="{CD8A75F4-1426-DF2B-F965-BF5DF4B8A3B6}"/>
              </a:ext>
            </a:extLst>
          </p:cNvPr>
          <p:cNvSpPr>
            <a:spLocks noGrp="1"/>
          </p:cNvSpPr>
          <p:nvPr>
            <p:ph type="ftr" sz="quarter" idx="11"/>
          </p:nvPr>
        </p:nvSpPr>
        <p:spPr/>
        <p:txBody>
          <a:bodyPr/>
          <a:lstStyle/>
          <a:p>
            <a:r>
              <a:rPr lang="sv-SE"/>
              <a:t>NSHG</a:t>
            </a:r>
            <a:endParaRPr lang="sv-SE" dirty="0"/>
          </a:p>
        </p:txBody>
      </p:sp>
      <p:sp>
        <p:nvSpPr>
          <p:cNvPr id="6" name="Slide Number Placeholder 5">
            <a:extLst>
              <a:ext uri="{FF2B5EF4-FFF2-40B4-BE49-F238E27FC236}">
                <a16:creationId xmlns:a16="http://schemas.microsoft.com/office/drawing/2014/main" id="{A3486C00-AF3C-0925-B5BB-2494B326C571}"/>
              </a:ext>
            </a:extLst>
          </p:cNvPr>
          <p:cNvSpPr>
            <a:spLocks noGrp="1"/>
          </p:cNvSpPr>
          <p:nvPr>
            <p:ph type="sldNum" sz="quarter" idx="12"/>
          </p:nvPr>
        </p:nvSpPr>
        <p:spPr/>
        <p:txBody>
          <a:bodyPr/>
          <a:lstStyle/>
          <a:p>
            <a:fld id="{15859C56-CB7E-413F-8971-4226A1EF6823}" type="slidenum">
              <a:rPr lang="sv-SE" smtClean="0"/>
              <a:pPr/>
              <a:t>13</a:t>
            </a:fld>
            <a:endParaRPr lang="sv-SE" dirty="0"/>
          </a:p>
        </p:txBody>
      </p:sp>
      <p:sp>
        <p:nvSpPr>
          <p:cNvPr id="21" name="TextBox 20">
            <a:extLst>
              <a:ext uri="{FF2B5EF4-FFF2-40B4-BE49-F238E27FC236}">
                <a16:creationId xmlns:a16="http://schemas.microsoft.com/office/drawing/2014/main" id="{6F98F30E-AF65-18EB-671D-858F49C4E5D5}"/>
              </a:ext>
            </a:extLst>
          </p:cNvPr>
          <p:cNvSpPr txBox="1"/>
          <p:nvPr/>
        </p:nvSpPr>
        <p:spPr>
          <a:xfrm>
            <a:off x="2843808" y="439606"/>
            <a:ext cx="2476960" cy="307777"/>
          </a:xfrm>
          <a:prstGeom prst="rect">
            <a:avLst/>
          </a:prstGeom>
          <a:noFill/>
          <a:ln w="6350">
            <a:solidFill>
              <a:schemeClr val="accent1"/>
            </a:solidFill>
          </a:ln>
        </p:spPr>
        <p:txBody>
          <a:bodyPr wrap="none" rtlCol="0">
            <a:spAutoFit/>
          </a:bodyPr>
          <a:lstStyle/>
          <a:p>
            <a:pPr algn="l"/>
            <a:r>
              <a:rPr lang="en-SE" sz="1400" dirty="0">
                <a:latin typeface="+mn-lt"/>
              </a:rPr>
              <a:t>MDD -&gt; sedentary behavior</a:t>
            </a:r>
          </a:p>
        </p:txBody>
      </p:sp>
      <p:pic>
        <p:nvPicPr>
          <p:cNvPr id="7" name="Graphic 6">
            <a:extLst>
              <a:ext uri="{FF2B5EF4-FFF2-40B4-BE49-F238E27FC236}">
                <a16:creationId xmlns:a16="http://schemas.microsoft.com/office/drawing/2014/main" id="{42CA036B-F8D1-7C0E-7B3C-92FE7F2D2B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101" y="1196752"/>
            <a:ext cx="3278891" cy="3278891"/>
          </a:xfrm>
          <a:prstGeom prst="rect">
            <a:avLst/>
          </a:prstGeom>
        </p:spPr>
      </p:pic>
      <p:pic>
        <p:nvPicPr>
          <p:cNvPr id="9" name="Graphic 8">
            <a:extLst>
              <a:ext uri="{FF2B5EF4-FFF2-40B4-BE49-F238E27FC236}">
                <a16:creationId xmlns:a16="http://schemas.microsoft.com/office/drawing/2014/main" id="{FEF1C15B-E8EF-0142-9548-33463C042F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9952" y="1353046"/>
            <a:ext cx="3278892" cy="3278892"/>
          </a:xfrm>
          <a:prstGeom prst="rect">
            <a:avLst/>
          </a:prstGeom>
        </p:spPr>
      </p:pic>
    </p:spTree>
    <p:extLst>
      <p:ext uri="{BB962C8B-B14F-4D97-AF65-F5344CB8AC3E}">
        <p14:creationId xmlns:p14="http://schemas.microsoft.com/office/powerpoint/2010/main" val="1019373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AF9BF-1CBE-2D8C-EEA8-0389A8E3D705}"/>
              </a:ext>
            </a:extLst>
          </p:cNvPr>
          <p:cNvSpPr>
            <a:spLocks noGrp="1"/>
          </p:cNvSpPr>
          <p:nvPr>
            <p:ph type="title"/>
          </p:nvPr>
        </p:nvSpPr>
        <p:spPr/>
        <p:txBody>
          <a:bodyPr/>
          <a:lstStyle/>
          <a:p>
            <a:r>
              <a:rPr lang="en-SE" dirty="0"/>
              <a:t>Examples</a:t>
            </a:r>
          </a:p>
        </p:txBody>
      </p:sp>
      <p:sp>
        <p:nvSpPr>
          <p:cNvPr id="5" name="Date Placeholder 4">
            <a:extLst>
              <a:ext uri="{FF2B5EF4-FFF2-40B4-BE49-F238E27FC236}">
                <a16:creationId xmlns:a16="http://schemas.microsoft.com/office/drawing/2014/main" id="{D49D5EEC-8B15-34F2-9D62-D3B61CD98036}"/>
              </a:ext>
            </a:extLst>
          </p:cNvPr>
          <p:cNvSpPr>
            <a:spLocks noGrp="1"/>
          </p:cNvSpPr>
          <p:nvPr>
            <p:ph type="dt" sz="half" idx="10"/>
          </p:nvPr>
        </p:nvSpPr>
        <p:spPr/>
        <p:txBody>
          <a:bodyPr/>
          <a:lstStyle/>
          <a:p>
            <a:fld id="{69D3F95D-8A63-0F4E-85A9-591F079018D3}" type="datetime1">
              <a:rPr lang="sv-SE" smtClean="0"/>
              <a:t>2023-06-20</a:t>
            </a:fld>
            <a:endParaRPr lang="sv-SE" dirty="0"/>
          </a:p>
        </p:txBody>
      </p:sp>
      <p:sp>
        <p:nvSpPr>
          <p:cNvPr id="4" name="Footer Placeholder 3">
            <a:extLst>
              <a:ext uri="{FF2B5EF4-FFF2-40B4-BE49-F238E27FC236}">
                <a16:creationId xmlns:a16="http://schemas.microsoft.com/office/drawing/2014/main" id="{CD8A75F4-1426-DF2B-F965-BF5DF4B8A3B6}"/>
              </a:ext>
            </a:extLst>
          </p:cNvPr>
          <p:cNvSpPr>
            <a:spLocks noGrp="1"/>
          </p:cNvSpPr>
          <p:nvPr>
            <p:ph type="ftr" sz="quarter" idx="11"/>
          </p:nvPr>
        </p:nvSpPr>
        <p:spPr/>
        <p:txBody>
          <a:bodyPr/>
          <a:lstStyle/>
          <a:p>
            <a:r>
              <a:rPr lang="sv-SE"/>
              <a:t>NSHG</a:t>
            </a:r>
            <a:endParaRPr lang="sv-SE" dirty="0"/>
          </a:p>
        </p:txBody>
      </p:sp>
      <p:sp>
        <p:nvSpPr>
          <p:cNvPr id="6" name="Slide Number Placeholder 5">
            <a:extLst>
              <a:ext uri="{FF2B5EF4-FFF2-40B4-BE49-F238E27FC236}">
                <a16:creationId xmlns:a16="http://schemas.microsoft.com/office/drawing/2014/main" id="{A3486C00-AF3C-0925-B5BB-2494B326C571}"/>
              </a:ext>
            </a:extLst>
          </p:cNvPr>
          <p:cNvSpPr>
            <a:spLocks noGrp="1"/>
          </p:cNvSpPr>
          <p:nvPr>
            <p:ph type="sldNum" sz="quarter" idx="12"/>
          </p:nvPr>
        </p:nvSpPr>
        <p:spPr/>
        <p:txBody>
          <a:bodyPr/>
          <a:lstStyle/>
          <a:p>
            <a:fld id="{15859C56-CB7E-413F-8971-4226A1EF6823}" type="slidenum">
              <a:rPr lang="sv-SE" smtClean="0"/>
              <a:pPr/>
              <a:t>14</a:t>
            </a:fld>
            <a:endParaRPr lang="sv-SE" dirty="0"/>
          </a:p>
        </p:txBody>
      </p:sp>
      <p:sp>
        <p:nvSpPr>
          <p:cNvPr id="21" name="TextBox 20">
            <a:extLst>
              <a:ext uri="{FF2B5EF4-FFF2-40B4-BE49-F238E27FC236}">
                <a16:creationId xmlns:a16="http://schemas.microsoft.com/office/drawing/2014/main" id="{6F98F30E-AF65-18EB-671D-858F49C4E5D5}"/>
              </a:ext>
            </a:extLst>
          </p:cNvPr>
          <p:cNvSpPr txBox="1"/>
          <p:nvPr/>
        </p:nvSpPr>
        <p:spPr>
          <a:xfrm>
            <a:off x="2843808" y="439606"/>
            <a:ext cx="2476960" cy="307777"/>
          </a:xfrm>
          <a:prstGeom prst="rect">
            <a:avLst/>
          </a:prstGeom>
          <a:noFill/>
          <a:ln w="6350">
            <a:solidFill>
              <a:schemeClr val="accent1"/>
            </a:solidFill>
          </a:ln>
        </p:spPr>
        <p:txBody>
          <a:bodyPr wrap="none" rtlCol="0">
            <a:spAutoFit/>
          </a:bodyPr>
          <a:lstStyle/>
          <a:p>
            <a:pPr algn="l"/>
            <a:r>
              <a:rPr lang="en-SE" sz="1400" dirty="0">
                <a:latin typeface="+mn-lt"/>
              </a:rPr>
              <a:t>MDD -&gt; sedentary behavior</a:t>
            </a:r>
          </a:p>
        </p:txBody>
      </p:sp>
      <p:sp>
        <p:nvSpPr>
          <p:cNvPr id="3" name="TextBox 2">
            <a:extLst>
              <a:ext uri="{FF2B5EF4-FFF2-40B4-BE49-F238E27FC236}">
                <a16:creationId xmlns:a16="http://schemas.microsoft.com/office/drawing/2014/main" id="{9026354C-588F-33AD-BD5C-B050F893161D}"/>
              </a:ext>
            </a:extLst>
          </p:cNvPr>
          <p:cNvSpPr txBox="1"/>
          <p:nvPr/>
        </p:nvSpPr>
        <p:spPr>
          <a:xfrm>
            <a:off x="699247" y="1851852"/>
            <a:ext cx="3004477" cy="2321085"/>
          </a:xfrm>
          <a:prstGeom prst="rect">
            <a:avLst/>
          </a:prstGeom>
          <a:noFill/>
          <a:ln w="6350">
            <a:solidFill>
              <a:schemeClr val="accent1"/>
            </a:solidFill>
          </a:ln>
        </p:spPr>
        <p:txBody>
          <a:bodyPr wrap="none" rtlCol="0">
            <a:spAutoFit/>
          </a:bodyPr>
          <a:lstStyle/>
          <a:p>
            <a:pPr algn="l">
              <a:lnSpc>
                <a:spcPct val="150000"/>
              </a:lnSpc>
            </a:pPr>
            <a:r>
              <a:rPr lang="en-SE" sz="1400" dirty="0">
                <a:latin typeface="+mn-lt"/>
              </a:rPr>
              <a:t>MR-Egger intercept </a:t>
            </a:r>
            <a:r>
              <a:rPr lang="en-SE" sz="1400" i="1" dirty="0">
                <a:latin typeface="+mn-lt"/>
              </a:rPr>
              <a:t>p</a:t>
            </a:r>
            <a:r>
              <a:rPr lang="en-SE" sz="1400" dirty="0">
                <a:latin typeface="+mn-lt"/>
              </a:rPr>
              <a:t>=.03</a:t>
            </a:r>
          </a:p>
          <a:p>
            <a:pPr algn="l">
              <a:lnSpc>
                <a:spcPct val="150000"/>
              </a:lnSpc>
            </a:pPr>
            <a:r>
              <a:rPr lang="en-SE" sz="1400" dirty="0">
                <a:latin typeface="+mn-lt"/>
              </a:rPr>
              <a:t>MR PRESSO: no outliers, so unchanged</a:t>
            </a:r>
          </a:p>
          <a:p>
            <a:pPr algn="l">
              <a:lnSpc>
                <a:spcPct val="150000"/>
              </a:lnSpc>
            </a:pPr>
            <a:r>
              <a:rPr lang="en-SE" sz="1400" dirty="0">
                <a:latin typeface="+mn-lt"/>
              </a:rPr>
              <a:t>GSMR: towards 0</a:t>
            </a:r>
          </a:p>
          <a:p>
            <a:pPr algn="l">
              <a:lnSpc>
                <a:spcPct val="150000"/>
              </a:lnSpc>
            </a:pPr>
            <a:r>
              <a:rPr lang="en-SE" sz="1400" dirty="0">
                <a:latin typeface="+mn-lt"/>
              </a:rPr>
              <a:t>R</a:t>
            </a:r>
            <a:r>
              <a:rPr lang="en-SE" sz="1400" baseline="30000" dirty="0">
                <a:latin typeface="+mn-lt"/>
              </a:rPr>
              <a:t>2</a:t>
            </a:r>
            <a:r>
              <a:rPr lang="en-SE" sz="1400" dirty="0">
                <a:latin typeface="+mn-lt"/>
              </a:rPr>
              <a:t>=0.4%</a:t>
            </a:r>
          </a:p>
          <a:p>
            <a:pPr algn="l">
              <a:lnSpc>
                <a:spcPct val="150000"/>
              </a:lnSpc>
            </a:pPr>
            <a:r>
              <a:rPr lang="en-SE" sz="1400" dirty="0">
                <a:latin typeface="+mn-lt"/>
              </a:rPr>
              <a:t>F=32</a:t>
            </a:r>
          </a:p>
          <a:p>
            <a:pPr algn="l">
              <a:lnSpc>
                <a:spcPct val="150000"/>
              </a:lnSpc>
            </a:pPr>
            <a:r>
              <a:rPr lang="en-SE" sz="1400" dirty="0">
                <a:latin typeface="+mn-lt"/>
              </a:rPr>
              <a:t>I</a:t>
            </a:r>
            <a:r>
              <a:rPr lang="en-SE" sz="1400" baseline="30000" dirty="0">
                <a:latin typeface="+mn-lt"/>
              </a:rPr>
              <a:t>2</a:t>
            </a:r>
            <a:r>
              <a:rPr lang="en-SE" sz="1400" dirty="0">
                <a:latin typeface="+mn-lt"/>
              </a:rPr>
              <a:t>=.52</a:t>
            </a:r>
          </a:p>
          <a:p>
            <a:pPr algn="l">
              <a:lnSpc>
                <a:spcPct val="150000"/>
              </a:lnSpc>
            </a:pPr>
            <a:r>
              <a:rPr lang="en-SE" sz="1400" dirty="0">
                <a:latin typeface="+mn-lt"/>
              </a:rPr>
              <a:t>Q </a:t>
            </a:r>
            <a:r>
              <a:rPr lang="en-SE" sz="1400" i="1" dirty="0">
                <a:latin typeface="+mn-lt"/>
              </a:rPr>
              <a:t>p</a:t>
            </a:r>
            <a:r>
              <a:rPr lang="en-SE" sz="1400" dirty="0">
                <a:latin typeface="+mn-lt"/>
              </a:rPr>
              <a:t>=.999</a:t>
            </a:r>
          </a:p>
        </p:txBody>
      </p:sp>
      <p:sp>
        <p:nvSpPr>
          <p:cNvPr id="8" name="TextBox 7">
            <a:extLst>
              <a:ext uri="{FF2B5EF4-FFF2-40B4-BE49-F238E27FC236}">
                <a16:creationId xmlns:a16="http://schemas.microsoft.com/office/drawing/2014/main" id="{9A043EFC-CEB7-DC9F-2B9A-7CD41EAA9B99}"/>
              </a:ext>
            </a:extLst>
          </p:cNvPr>
          <p:cNvSpPr txBox="1"/>
          <p:nvPr/>
        </p:nvSpPr>
        <p:spPr>
          <a:xfrm>
            <a:off x="2378398" y="1873612"/>
            <a:ext cx="253596" cy="369332"/>
          </a:xfrm>
          <a:prstGeom prst="rect">
            <a:avLst/>
          </a:prstGeom>
          <a:noFill/>
          <a:ln w="6350">
            <a:noFill/>
          </a:ln>
        </p:spPr>
        <p:txBody>
          <a:bodyPr wrap="none" rtlCol="0">
            <a:spAutoFit/>
          </a:bodyPr>
          <a:lstStyle/>
          <a:p>
            <a:pPr algn="l"/>
            <a:r>
              <a:rPr lang="en-SE" sz="1800" b="1" dirty="0">
                <a:solidFill>
                  <a:schemeClr val="accent1">
                    <a:lumMod val="50000"/>
                    <a:lumOff val="50000"/>
                  </a:schemeClr>
                </a:solidFill>
                <a:latin typeface="+mn-lt"/>
              </a:rPr>
              <a:t>!</a:t>
            </a:r>
          </a:p>
        </p:txBody>
      </p:sp>
      <p:sp>
        <p:nvSpPr>
          <p:cNvPr id="10" name="TextBox 9">
            <a:extLst>
              <a:ext uri="{FF2B5EF4-FFF2-40B4-BE49-F238E27FC236}">
                <a16:creationId xmlns:a16="http://schemas.microsoft.com/office/drawing/2014/main" id="{931E4ED3-2423-FC20-8535-0A1D453C0ED8}"/>
              </a:ext>
            </a:extLst>
          </p:cNvPr>
          <p:cNvSpPr txBox="1"/>
          <p:nvPr/>
        </p:nvSpPr>
        <p:spPr>
          <a:xfrm>
            <a:off x="1220720" y="3507854"/>
            <a:ext cx="253596" cy="406265"/>
          </a:xfrm>
          <a:prstGeom prst="rect">
            <a:avLst/>
          </a:prstGeom>
          <a:noFill/>
          <a:ln w="6350">
            <a:noFill/>
          </a:ln>
        </p:spPr>
        <p:txBody>
          <a:bodyPr wrap="none" rtlCol="0">
            <a:spAutoFit/>
          </a:bodyPr>
          <a:lstStyle/>
          <a:p>
            <a:pPr algn="l"/>
            <a:r>
              <a:rPr lang="en-SE" sz="1800" b="1" dirty="0">
                <a:solidFill>
                  <a:schemeClr val="accent1">
                    <a:lumMod val="50000"/>
                    <a:lumOff val="50000"/>
                  </a:schemeClr>
                </a:solidFill>
                <a:latin typeface="+mn-lt"/>
              </a:rPr>
              <a:t>!</a:t>
            </a:r>
          </a:p>
        </p:txBody>
      </p:sp>
    </p:spTree>
    <p:extLst>
      <p:ext uri="{BB962C8B-B14F-4D97-AF65-F5344CB8AC3E}">
        <p14:creationId xmlns:p14="http://schemas.microsoft.com/office/powerpoint/2010/main" val="2533562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7A5C-11AC-DFB0-16A7-204CA3C4BE5E}"/>
              </a:ext>
            </a:extLst>
          </p:cNvPr>
          <p:cNvSpPr>
            <a:spLocks noGrp="1"/>
          </p:cNvSpPr>
          <p:nvPr>
            <p:ph type="title"/>
          </p:nvPr>
        </p:nvSpPr>
        <p:spPr/>
        <p:txBody>
          <a:bodyPr/>
          <a:lstStyle/>
          <a:p>
            <a:r>
              <a:rPr lang="en-SE" dirty="0"/>
              <a:t>Power</a:t>
            </a:r>
          </a:p>
        </p:txBody>
      </p:sp>
      <p:sp>
        <p:nvSpPr>
          <p:cNvPr id="3" name="Content Placeholder 2">
            <a:extLst>
              <a:ext uri="{FF2B5EF4-FFF2-40B4-BE49-F238E27FC236}">
                <a16:creationId xmlns:a16="http://schemas.microsoft.com/office/drawing/2014/main" id="{F8550855-0756-7C1F-CF04-C6FA405AB8F7}"/>
              </a:ext>
            </a:extLst>
          </p:cNvPr>
          <p:cNvSpPr>
            <a:spLocks noGrp="1"/>
          </p:cNvSpPr>
          <p:nvPr>
            <p:ph idx="1"/>
          </p:nvPr>
        </p:nvSpPr>
        <p:spPr/>
        <p:txBody>
          <a:bodyPr/>
          <a:lstStyle/>
          <a:p>
            <a:r>
              <a:rPr lang="en-SE" dirty="0"/>
              <a:t>Power &amp; instrument strength</a:t>
            </a:r>
          </a:p>
          <a:p>
            <a:r>
              <a:rPr lang="en-SE" dirty="0"/>
              <a:t>MDD as outcome</a:t>
            </a:r>
          </a:p>
        </p:txBody>
      </p:sp>
      <p:sp>
        <p:nvSpPr>
          <p:cNvPr id="5" name="Date Placeholder 4">
            <a:extLst>
              <a:ext uri="{FF2B5EF4-FFF2-40B4-BE49-F238E27FC236}">
                <a16:creationId xmlns:a16="http://schemas.microsoft.com/office/drawing/2014/main" id="{F7EAB04F-0CDC-D155-4710-F4CC0A3F113C}"/>
              </a:ext>
            </a:extLst>
          </p:cNvPr>
          <p:cNvSpPr>
            <a:spLocks noGrp="1"/>
          </p:cNvSpPr>
          <p:nvPr>
            <p:ph type="dt" sz="half" idx="10"/>
          </p:nvPr>
        </p:nvSpPr>
        <p:spPr/>
        <p:txBody>
          <a:bodyPr/>
          <a:lstStyle/>
          <a:p>
            <a:fld id="{FA56FCAA-A8ED-7745-809B-384B0D6DDFAE}" type="datetime1">
              <a:rPr lang="sv-SE" smtClean="0"/>
              <a:t>2023-06-20</a:t>
            </a:fld>
            <a:endParaRPr lang="sv-SE" dirty="0"/>
          </a:p>
        </p:txBody>
      </p:sp>
      <p:sp>
        <p:nvSpPr>
          <p:cNvPr id="4" name="Footer Placeholder 3">
            <a:extLst>
              <a:ext uri="{FF2B5EF4-FFF2-40B4-BE49-F238E27FC236}">
                <a16:creationId xmlns:a16="http://schemas.microsoft.com/office/drawing/2014/main" id="{2F833C16-A365-BFCE-BBEE-77DDFFFE08FA}"/>
              </a:ext>
            </a:extLst>
          </p:cNvPr>
          <p:cNvSpPr>
            <a:spLocks noGrp="1"/>
          </p:cNvSpPr>
          <p:nvPr>
            <p:ph type="ftr" sz="quarter" idx="11"/>
          </p:nvPr>
        </p:nvSpPr>
        <p:spPr/>
        <p:txBody>
          <a:bodyPr/>
          <a:lstStyle/>
          <a:p>
            <a:r>
              <a:rPr lang="sv-SE"/>
              <a:t>NSHG</a:t>
            </a:r>
            <a:endParaRPr lang="sv-SE" dirty="0"/>
          </a:p>
        </p:txBody>
      </p:sp>
      <p:sp>
        <p:nvSpPr>
          <p:cNvPr id="6" name="Slide Number Placeholder 5">
            <a:extLst>
              <a:ext uri="{FF2B5EF4-FFF2-40B4-BE49-F238E27FC236}">
                <a16:creationId xmlns:a16="http://schemas.microsoft.com/office/drawing/2014/main" id="{FC131365-EB59-492B-E823-5789C1CADA50}"/>
              </a:ext>
            </a:extLst>
          </p:cNvPr>
          <p:cNvSpPr>
            <a:spLocks noGrp="1"/>
          </p:cNvSpPr>
          <p:nvPr>
            <p:ph type="sldNum" sz="quarter" idx="12"/>
          </p:nvPr>
        </p:nvSpPr>
        <p:spPr/>
        <p:txBody>
          <a:bodyPr/>
          <a:lstStyle/>
          <a:p>
            <a:fld id="{15859C56-CB7E-413F-8971-4226A1EF6823}" type="slidenum">
              <a:rPr lang="sv-SE" smtClean="0"/>
              <a:pPr/>
              <a:t>15</a:t>
            </a:fld>
            <a:endParaRPr lang="sv-SE" dirty="0"/>
          </a:p>
        </p:txBody>
      </p:sp>
      <p:pic>
        <p:nvPicPr>
          <p:cNvPr id="8" name="Graphic 7">
            <a:extLst>
              <a:ext uri="{FF2B5EF4-FFF2-40B4-BE49-F238E27FC236}">
                <a16:creationId xmlns:a16="http://schemas.microsoft.com/office/drawing/2014/main" id="{1D42291A-6F37-CAFD-F47C-D2AC3142CB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69872" y="352186"/>
            <a:ext cx="5151501" cy="3436354"/>
          </a:xfrm>
          <a:prstGeom prst="rect">
            <a:avLst/>
          </a:prstGeom>
        </p:spPr>
      </p:pic>
      <p:pic>
        <p:nvPicPr>
          <p:cNvPr id="9" name="Picture 8">
            <a:extLst>
              <a:ext uri="{FF2B5EF4-FFF2-40B4-BE49-F238E27FC236}">
                <a16:creationId xmlns:a16="http://schemas.microsoft.com/office/drawing/2014/main" id="{A4E27E25-8A60-E929-CBE3-F1355FBFBF31}"/>
              </a:ext>
            </a:extLst>
          </p:cNvPr>
          <p:cNvPicPr>
            <a:picLocks noChangeAspect="1"/>
          </p:cNvPicPr>
          <p:nvPr/>
        </p:nvPicPr>
        <p:blipFill>
          <a:blip r:embed="rId4"/>
          <a:stretch>
            <a:fillRect/>
          </a:stretch>
        </p:blipFill>
        <p:spPr>
          <a:xfrm>
            <a:off x="123417" y="3866103"/>
            <a:ext cx="7772400" cy="1259665"/>
          </a:xfrm>
          <a:prstGeom prst="rect">
            <a:avLst/>
          </a:prstGeom>
        </p:spPr>
      </p:pic>
      <p:pic>
        <p:nvPicPr>
          <p:cNvPr id="11" name="Graphic 10">
            <a:extLst>
              <a:ext uri="{FF2B5EF4-FFF2-40B4-BE49-F238E27FC236}">
                <a16:creationId xmlns:a16="http://schemas.microsoft.com/office/drawing/2014/main" id="{D845B029-46EC-9679-AE6C-4C8D11B38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16278" y="388450"/>
            <a:ext cx="5258687" cy="3507854"/>
          </a:xfrm>
          <a:prstGeom prst="rect">
            <a:avLst/>
          </a:prstGeom>
        </p:spPr>
      </p:pic>
    </p:spTree>
    <p:extLst>
      <p:ext uri="{BB962C8B-B14F-4D97-AF65-F5344CB8AC3E}">
        <p14:creationId xmlns:p14="http://schemas.microsoft.com/office/powerpoint/2010/main" val="38976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4800F-6E20-8EE8-F167-0EECD064B620}"/>
              </a:ext>
            </a:extLst>
          </p:cNvPr>
          <p:cNvSpPr>
            <a:spLocks noGrp="1"/>
          </p:cNvSpPr>
          <p:nvPr>
            <p:ph type="title"/>
          </p:nvPr>
        </p:nvSpPr>
        <p:spPr/>
        <p:txBody>
          <a:bodyPr/>
          <a:lstStyle/>
          <a:p>
            <a:r>
              <a:rPr lang="en-SE" dirty="0"/>
              <a:t>Power</a:t>
            </a:r>
          </a:p>
        </p:txBody>
      </p:sp>
      <p:sp>
        <p:nvSpPr>
          <p:cNvPr id="3" name="Content Placeholder 2">
            <a:extLst>
              <a:ext uri="{FF2B5EF4-FFF2-40B4-BE49-F238E27FC236}">
                <a16:creationId xmlns:a16="http://schemas.microsoft.com/office/drawing/2014/main" id="{0585D5ED-BD05-94D0-2057-BF8A175DCF9E}"/>
              </a:ext>
            </a:extLst>
          </p:cNvPr>
          <p:cNvSpPr>
            <a:spLocks noGrp="1"/>
          </p:cNvSpPr>
          <p:nvPr>
            <p:ph idx="1"/>
          </p:nvPr>
        </p:nvSpPr>
        <p:spPr/>
        <p:txBody>
          <a:bodyPr/>
          <a:lstStyle/>
          <a:p>
            <a:r>
              <a:rPr lang="en-GB" dirty="0">
                <a:hlinkClick r:id="rId2"/>
              </a:rPr>
              <a:t>https://shiny.cnsgenomics.com/mRnd/</a:t>
            </a:r>
            <a:endParaRPr lang="en-GB" dirty="0"/>
          </a:p>
          <a:p>
            <a:endParaRPr lang="en-GB" dirty="0"/>
          </a:p>
          <a:p>
            <a:endParaRPr lang="en-SE" dirty="0"/>
          </a:p>
        </p:txBody>
      </p:sp>
      <p:sp>
        <p:nvSpPr>
          <p:cNvPr id="5" name="Date Placeholder 4">
            <a:extLst>
              <a:ext uri="{FF2B5EF4-FFF2-40B4-BE49-F238E27FC236}">
                <a16:creationId xmlns:a16="http://schemas.microsoft.com/office/drawing/2014/main" id="{1BA3CC33-B8C9-AE23-50E4-32A81CA5A939}"/>
              </a:ext>
            </a:extLst>
          </p:cNvPr>
          <p:cNvSpPr>
            <a:spLocks noGrp="1"/>
          </p:cNvSpPr>
          <p:nvPr>
            <p:ph type="dt" sz="half" idx="10"/>
          </p:nvPr>
        </p:nvSpPr>
        <p:spPr/>
        <p:txBody>
          <a:bodyPr/>
          <a:lstStyle/>
          <a:p>
            <a:fld id="{F8BC7679-CD6D-FC4D-A7F0-D0A20B09724B}" type="datetime1">
              <a:rPr lang="sv-SE" smtClean="0"/>
              <a:t>2023-06-20</a:t>
            </a:fld>
            <a:endParaRPr lang="sv-SE" dirty="0"/>
          </a:p>
        </p:txBody>
      </p:sp>
      <p:sp>
        <p:nvSpPr>
          <p:cNvPr id="4" name="Footer Placeholder 3">
            <a:extLst>
              <a:ext uri="{FF2B5EF4-FFF2-40B4-BE49-F238E27FC236}">
                <a16:creationId xmlns:a16="http://schemas.microsoft.com/office/drawing/2014/main" id="{1DAEF84E-3D3D-2F7E-5B6F-DEC7D2CA9FB2}"/>
              </a:ext>
            </a:extLst>
          </p:cNvPr>
          <p:cNvSpPr>
            <a:spLocks noGrp="1"/>
          </p:cNvSpPr>
          <p:nvPr>
            <p:ph type="ftr" sz="quarter" idx="11"/>
          </p:nvPr>
        </p:nvSpPr>
        <p:spPr/>
        <p:txBody>
          <a:bodyPr/>
          <a:lstStyle/>
          <a:p>
            <a:r>
              <a:rPr lang="sv-SE"/>
              <a:t>NSHG</a:t>
            </a:r>
            <a:endParaRPr lang="sv-SE" dirty="0"/>
          </a:p>
        </p:txBody>
      </p:sp>
      <p:sp>
        <p:nvSpPr>
          <p:cNvPr id="6" name="Slide Number Placeholder 5">
            <a:extLst>
              <a:ext uri="{FF2B5EF4-FFF2-40B4-BE49-F238E27FC236}">
                <a16:creationId xmlns:a16="http://schemas.microsoft.com/office/drawing/2014/main" id="{31D7B43E-C2C0-958C-EACA-B8B8305A2898}"/>
              </a:ext>
            </a:extLst>
          </p:cNvPr>
          <p:cNvSpPr>
            <a:spLocks noGrp="1"/>
          </p:cNvSpPr>
          <p:nvPr>
            <p:ph type="sldNum" sz="quarter" idx="12"/>
          </p:nvPr>
        </p:nvSpPr>
        <p:spPr/>
        <p:txBody>
          <a:bodyPr/>
          <a:lstStyle/>
          <a:p>
            <a:fld id="{15859C56-CB7E-413F-8971-4226A1EF6823}" type="slidenum">
              <a:rPr lang="sv-SE" smtClean="0"/>
              <a:pPr/>
              <a:t>16</a:t>
            </a:fld>
            <a:endParaRPr lang="sv-SE" dirty="0"/>
          </a:p>
        </p:txBody>
      </p:sp>
      <p:pic>
        <p:nvPicPr>
          <p:cNvPr id="7" name="Picture 6">
            <a:extLst>
              <a:ext uri="{FF2B5EF4-FFF2-40B4-BE49-F238E27FC236}">
                <a16:creationId xmlns:a16="http://schemas.microsoft.com/office/drawing/2014/main" id="{B508243B-AF93-C0D0-5F64-586E4E08EB21}"/>
              </a:ext>
            </a:extLst>
          </p:cNvPr>
          <p:cNvPicPr>
            <a:picLocks noChangeAspect="1"/>
          </p:cNvPicPr>
          <p:nvPr/>
        </p:nvPicPr>
        <p:blipFill>
          <a:blip r:embed="rId3"/>
          <a:stretch>
            <a:fillRect/>
          </a:stretch>
        </p:blipFill>
        <p:spPr>
          <a:xfrm>
            <a:off x="611560" y="1851670"/>
            <a:ext cx="4462264" cy="2543939"/>
          </a:xfrm>
          <a:prstGeom prst="rect">
            <a:avLst/>
          </a:prstGeom>
        </p:spPr>
      </p:pic>
    </p:spTree>
    <p:extLst>
      <p:ext uri="{BB962C8B-B14F-4D97-AF65-F5344CB8AC3E}">
        <p14:creationId xmlns:p14="http://schemas.microsoft.com/office/powerpoint/2010/main" val="543336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CBBC5-2C8C-FF6D-0EA4-2C87903A0D85}"/>
              </a:ext>
            </a:extLst>
          </p:cNvPr>
          <p:cNvSpPr>
            <a:spLocks noGrp="1"/>
          </p:cNvSpPr>
          <p:nvPr>
            <p:ph type="title"/>
          </p:nvPr>
        </p:nvSpPr>
        <p:spPr/>
        <p:txBody>
          <a:bodyPr/>
          <a:lstStyle/>
          <a:p>
            <a:r>
              <a:rPr lang="en-SE" dirty="0"/>
              <a:t>Resources</a:t>
            </a:r>
          </a:p>
        </p:txBody>
      </p:sp>
      <p:sp>
        <p:nvSpPr>
          <p:cNvPr id="3" name="Content Placeholder 2">
            <a:extLst>
              <a:ext uri="{FF2B5EF4-FFF2-40B4-BE49-F238E27FC236}">
                <a16:creationId xmlns:a16="http://schemas.microsoft.com/office/drawing/2014/main" id="{C5718C45-3C25-F627-5921-9EAE54CD8E18}"/>
              </a:ext>
            </a:extLst>
          </p:cNvPr>
          <p:cNvSpPr>
            <a:spLocks noGrp="1"/>
          </p:cNvSpPr>
          <p:nvPr>
            <p:ph idx="1"/>
          </p:nvPr>
        </p:nvSpPr>
        <p:spPr/>
        <p:txBody>
          <a:bodyPr>
            <a:normAutofit lnSpcReduction="10000"/>
          </a:bodyPr>
          <a:lstStyle/>
          <a:p>
            <a:r>
              <a:rPr lang="en-GB" dirty="0">
                <a:hlinkClick r:id="rId3"/>
              </a:rPr>
              <a:t>Glossary: </a:t>
            </a:r>
          </a:p>
          <a:p>
            <a:pPr lvl="1"/>
            <a:r>
              <a:rPr lang="en-GB" dirty="0">
                <a:hlinkClick r:id="rId3"/>
              </a:rPr>
              <a:t>http://mr-dictionary.mrcieu.ac.uk</a:t>
            </a:r>
            <a:r>
              <a:rPr lang="en-GB" dirty="0"/>
              <a:t>  </a:t>
            </a:r>
          </a:p>
          <a:p>
            <a:r>
              <a:rPr lang="en-GB" dirty="0">
                <a:hlinkClick r:id="rId4"/>
              </a:rPr>
              <a:t>MR Base: </a:t>
            </a:r>
          </a:p>
          <a:p>
            <a:pPr lvl="1"/>
            <a:r>
              <a:rPr lang="en-GB" dirty="0">
                <a:hlinkClick r:id="rId4"/>
              </a:rPr>
              <a:t>http://app.mrbase.org/</a:t>
            </a:r>
            <a:r>
              <a:rPr lang="en-GB" dirty="0"/>
              <a:t> </a:t>
            </a:r>
          </a:p>
          <a:p>
            <a:r>
              <a:rPr lang="en-GB" dirty="0">
                <a:hlinkClick r:id="rId5"/>
              </a:rPr>
              <a:t>MR power: </a:t>
            </a:r>
          </a:p>
          <a:p>
            <a:pPr lvl="1"/>
            <a:r>
              <a:rPr lang="en-GB" dirty="0">
                <a:hlinkClick r:id="rId5"/>
              </a:rPr>
              <a:t>https://shiny.cnsgenomics.com/mRnd/</a:t>
            </a:r>
            <a:r>
              <a:rPr lang="en-GB" dirty="0"/>
              <a:t> </a:t>
            </a:r>
          </a:p>
          <a:p>
            <a:r>
              <a:rPr lang="en-GB" dirty="0">
                <a:hlinkClick r:id="rId6"/>
              </a:rPr>
              <a:t>Methods primer:</a:t>
            </a:r>
          </a:p>
          <a:p>
            <a:pPr lvl="1"/>
            <a:r>
              <a:rPr lang="en-GB" dirty="0">
                <a:hlinkClick r:id="rId6"/>
              </a:rPr>
              <a:t>https://www.nature.com/articles/s43586-021-00092-5</a:t>
            </a:r>
            <a:r>
              <a:rPr lang="en-GB" dirty="0"/>
              <a:t> </a:t>
            </a:r>
          </a:p>
          <a:p>
            <a:r>
              <a:rPr lang="en-GB" dirty="0">
                <a:hlinkClick r:id="rId7"/>
              </a:rPr>
              <a:t>R package with great documentation:</a:t>
            </a:r>
          </a:p>
          <a:p>
            <a:pPr lvl="1"/>
            <a:r>
              <a:rPr lang="en-GB" dirty="0">
                <a:hlinkClick r:id="rId7"/>
              </a:rPr>
              <a:t>https://mrcieu.github.io/TwoSampleMR/</a:t>
            </a:r>
            <a:r>
              <a:rPr lang="en-GB" dirty="0"/>
              <a:t> </a:t>
            </a:r>
            <a:endParaRPr lang="en-SE" dirty="0"/>
          </a:p>
        </p:txBody>
      </p:sp>
      <p:sp>
        <p:nvSpPr>
          <p:cNvPr id="5" name="Date Placeholder 4">
            <a:extLst>
              <a:ext uri="{FF2B5EF4-FFF2-40B4-BE49-F238E27FC236}">
                <a16:creationId xmlns:a16="http://schemas.microsoft.com/office/drawing/2014/main" id="{29383C92-A97C-56C2-EB02-AB68BE30E8CA}"/>
              </a:ext>
            </a:extLst>
          </p:cNvPr>
          <p:cNvSpPr>
            <a:spLocks noGrp="1"/>
          </p:cNvSpPr>
          <p:nvPr>
            <p:ph type="dt" sz="half" idx="10"/>
          </p:nvPr>
        </p:nvSpPr>
        <p:spPr/>
        <p:txBody>
          <a:bodyPr/>
          <a:lstStyle/>
          <a:p>
            <a:fld id="{2B49DF36-5E16-5141-B877-FB13563D2EFC}" type="datetime1">
              <a:rPr lang="sv-SE" smtClean="0"/>
              <a:t>2023-06-20</a:t>
            </a:fld>
            <a:endParaRPr lang="sv-SE" dirty="0"/>
          </a:p>
        </p:txBody>
      </p:sp>
      <p:sp>
        <p:nvSpPr>
          <p:cNvPr id="4" name="Footer Placeholder 3">
            <a:extLst>
              <a:ext uri="{FF2B5EF4-FFF2-40B4-BE49-F238E27FC236}">
                <a16:creationId xmlns:a16="http://schemas.microsoft.com/office/drawing/2014/main" id="{34F1A4BB-A081-D4F5-2D9A-510BF4ACF5E3}"/>
              </a:ext>
            </a:extLst>
          </p:cNvPr>
          <p:cNvSpPr>
            <a:spLocks noGrp="1"/>
          </p:cNvSpPr>
          <p:nvPr>
            <p:ph type="ftr" sz="quarter" idx="11"/>
          </p:nvPr>
        </p:nvSpPr>
        <p:spPr/>
        <p:txBody>
          <a:bodyPr/>
          <a:lstStyle/>
          <a:p>
            <a:r>
              <a:rPr lang="sv-SE"/>
              <a:t>NSHG</a:t>
            </a:r>
            <a:endParaRPr lang="sv-SE" dirty="0"/>
          </a:p>
        </p:txBody>
      </p:sp>
      <p:sp>
        <p:nvSpPr>
          <p:cNvPr id="6" name="Slide Number Placeholder 5">
            <a:extLst>
              <a:ext uri="{FF2B5EF4-FFF2-40B4-BE49-F238E27FC236}">
                <a16:creationId xmlns:a16="http://schemas.microsoft.com/office/drawing/2014/main" id="{AACB812E-1D86-EB3B-484E-45805679DAE2}"/>
              </a:ext>
            </a:extLst>
          </p:cNvPr>
          <p:cNvSpPr>
            <a:spLocks noGrp="1"/>
          </p:cNvSpPr>
          <p:nvPr>
            <p:ph type="sldNum" sz="quarter" idx="12"/>
          </p:nvPr>
        </p:nvSpPr>
        <p:spPr/>
        <p:txBody>
          <a:bodyPr/>
          <a:lstStyle/>
          <a:p>
            <a:fld id="{15859C56-CB7E-413F-8971-4226A1EF6823}" type="slidenum">
              <a:rPr lang="sv-SE" smtClean="0"/>
              <a:pPr/>
              <a:t>17</a:t>
            </a:fld>
            <a:endParaRPr lang="sv-SE" dirty="0"/>
          </a:p>
        </p:txBody>
      </p:sp>
    </p:spTree>
    <p:extLst>
      <p:ext uri="{BB962C8B-B14F-4D97-AF65-F5344CB8AC3E}">
        <p14:creationId xmlns:p14="http://schemas.microsoft.com/office/powerpoint/2010/main" val="1777943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095B-C626-8040-2705-424AD94658A7}"/>
              </a:ext>
            </a:extLst>
          </p:cNvPr>
          <p:cNvSpPr>
            <a:spLocks noGrp="1"/>
          </p:cNvSpPr>
          <p:nvPr>
            <p:ph type="title"/>
          </p:nvPr>
        </p:nvSpPr>
        <p:spPr/>
        <p:txBody>
          <a:bodyPr/>
          <a:lstStyle/>
          <a:p>
            <a:r>
              <a:rPr lang="en-SE" dirty="0"/>
              <a:t>MR-Base tutorial</a:t>
            </a:r>
          </a:p>
        </p:txBody>
      </p:sp>
      <p:sp>
        <p:nvSpPr>
          <p:cNvPr id="3" name="Content Placeholder 2">
            <a:extLst>
              <a:ext uri="{FF2B5EF4-FFF2-40B4-BE49-F238E27FC236}">
                <a16:creationId xmlns:a16="http://schemas.microsoft.com/office/drawing/2014/main" id="{979DE7A2-0B44-89C5-2999-FBE2251A0D64}"/>
              </a:ext>
            </a:extLst>
          </p:cNvPr>
          <p:cNvSpPr>
            <a:spLocks noGrp="1"/>
          </p:cNvSpPr>
          <p:nvPr>
            <p:ph idx="1"/>
          </p:nvPr>
        </p:nvSpPr>
        <p:spPr/>
        <p:txBody>
          <a:bodyPr>
            <a:normAutofit lnSpcReduction="10000"/>
          </a:bodyPr>
          <a:lstStyle/>
          <a:p>
            <a:r>
              <a:rPr lang="en-GB" dirty="0">
                <a:hlinkClick r:id="rId2"/>
              </a:rPr>
              <a:t>http://app.mrbase.org/</a:t>
            </a:r>
            <a:r>
              <a:rPr lang="en-GB" dirty="0"/>
              <a:t> </a:t>
            </a:r>
          </a:p>
          <a:p>
            <a:endParaRPr lang="en-GB" dirty="0"/>
          </a:p>
          <a:p>
            <a:pPr>
              <a:buFont typeface="+mj-lt"/>
              <a:buAutoNum type="arabicPeriod"/>
            </a:pPr>
            <a:r>
              <a:rPr lang="en-GB" dirty="0"/>
              <a:t>Is there evidence for a causal effect of X on Y?</a:t>
            </a:r>
          </a:p>
          <a:p>
            <a:pPr>
              <a:buFont typeface="+mj-lt"/>
              <a:buAutoNum type="arabicPeriod"/>
            </a:pPr>
            <a:r>
              <a:rPr lang="en-GB" dirty="0"/>
              <a:t>Is the evidence consistent across the different sensitivity analyses?</a:t>
            </a:r>
          </a:p>
          <a:p>
            <a:pPr>
              <a:buFont typeface="+mj-lt"/>
              <a:buAutoNum type="arabicPeriod"/>
            </a:pPr>
            <a:r>
              <a:rPr lang="en-GB" dirty="0"/>
              <a:t>Is there evidence for horizontal pleiotropy?</a:t>
            </a:r>
          </a:p>
          <a:p>
            <a:pPr>
              <a:buFont typeface="+mj-lt"/>
              <a:buAutoNum type="arabicPeriod"/>
            </a:pPr>
            <a:r>
              <a:rPr lang="en-GB" dirty="0"/>
              <a:t>Are the effects consistent across the different instrument SNPs?</a:t>
            </a:r>
          </a:p>
          <a:p>
            <a:pPr>
              <a:buFont typeface="+mj-lt"/>
              <a:buAutoNum type="arabicPeriod"/>
            </a:pPr>
            <a:r>
              <a:rPr lang="en-GB" dirty="0"/>
              <a:t>Is the analysis disproportionally affected by a single SNP?</a:t>
            </a:r>
          </a:p>
          <a:p>
            <a:pPr>
              <a:buFont typeface="+mj-lt"/>
              <a:buAutoNum type="arabicPeriod"/>
            </a:pPr>
            <a:r>
              <a:rPr lang="en-GB" dirty="0"/>
              <a:t>Is there evidence for a causal effect in the other direction (re-run the model with exposure and outcome reversed)?</a:t>
            </a:r>
          </a:p>
          <a:p>
            <a:pPr>
              <a:buFont typeface="+mj-lt"/>
              <a:buAutoNum type="arabicPeriod"/>
            </a:pPr>
            <a:endParaRPr lang="en-GB" dirty="0"/>
          </a:p>
          <a:p>
            <a:pPr>
              <a:buFont typeface="+mj-lt"/>
              <a:buAutoNum type="arabicPeriod"/>
            </a:pPr>
            <a:endParaRPr lang="en-GB" dirty="0"/>
          </a:p>
          <a:p>
            <a:endParaRPr lang="en-SE" dirty="0"/>
          </a:p>
        </p:txBody>
      </p:sp>
      <p:sp>
        <p:nvSpPr>
          <p:cNvPr id="5" name="Date Placeholder 4">
            <a:extLst>
              <a:ext uri="{FF2B5EF4-FFF2-40B4-BE49-F238E27FC236}">
                <a16:creationId xmlns:a16="http://schemas.microsoft.com/office/drawing/2014/main" id="{460E8A5F-60C7-B148-7FBB-07A81948FEE3}"/>
              </a:ext>
            </a:extLst>
          </p:cNvPr>
          <p:cNvSpPr>
            <a:spLocks noGrp="1"/>
          </p:cNvSpPr>
          <p:nvPr>
            <p:ph type="dt" sz="half" idx="10"/>
          </p:nvPr>
        </p:nvSpPr>
        <p:spPr/>
        <p:txBody>
          <a:bodyPr/>
          <a:lstStyle/>
          <a:p>
            <a:fld id="{3B6D2EE5-16C1-8746-A337-1ED710DE9DB3}" type="datetime1">
              <a:rPr lang="sv-SE" smtClean="0"/>
              <a:t>2023-06-20</a:t>
            </a:fld>
            <a:endParaRPr lang="sv-SE" dirty="0"/>
          </a:p>
        </p:txBody>
      </p:sp>
      <p:sp>
        <p:nvSpPr>
          <p:cNvPr id="4" name="Footer Placeholder 3">
            <a:extLst>
              <a:ext uri="{FF2B5EF4-FFF2-40B4-BE49-F238E27FC236}">
                <a16:creationId xmlns:a16="http://schemas.microsoft.com/office/drawing/2014/main" id="{FAB3FF36-78A9-167C-2832-AD7A70F892BB}"/>
              </a:ext>
            </a:extLst>
          </p:cNvPr>
          <p:cNvSpPr>
            <a:spLocks noGrp="1"/>
          </p:cNvSpPr>
          <p:nvPr>
            <p:ph type="ftr" sz="quarter" idx="11"/>
          </p:nvPr>
        </p:nvSpPr>
        <p:spPr/>
        <p:txBody>
          <a:bodyPr/>
          <a:lstStyle/>
          <a:p>
            <a:r>
              <a:rPr lang="sv-SE"/>
              <a:t>NSHG</a:t>
            </a:r>
            <a:endParaRPr lang="sv-SE" dirty="0"/>
          </a:p>
        </p:txBody>
      </p:sp>
      <p:sp>
        <p:nvSpPr>
          <p:cNvPr id="6" name="Slide Number Placeholder 5">
            <a:extLst>
              <a:ext uri="{FF2B5EF4-FFF2-40B4-BE49-F238E27FC236}">
                <a16:creationId xmlns:a16="http://schemas.microsoft.com/office/drawing/2014/main" id="{A38D76EC-A3F4-8B34-4A7D-7CDACB701013}"/>
              </a:ext>
            </a:extLst>
          </p:cNvPr>
          <p:cNvSpPr>
            <a:spLocks noGrp="1"/>
          </p:cNvSpPr>
          <p:nvPr>
            <p:ph type="sldNum" sz="quarter" idx="12"/>
          </p:nvPr>
        </p:nvSpPr>
        <p:spPr/>
        <p:txBody>
          <a:bodyPr/>
          <a:lstStyle/>
          <a:p>
            <a:fld id="{15859C56-CB7E-413F-8971-4226A1EF6823}" type="slidenum">
              <a:rPr lang="sv-SE" smtClean="0"/>
              <a:pPr/>
              <a:t>18</a:t>
            </a:fld>
            <a:endParaRPr lang="sv-SE" dirty="0"/>
          </a:p>
        </p:txBody>
      </p:sp>
    </p:spTree>
    <p:extLst>
      <p:ext uri="{BB962C8B-B14F-4D97-AF65-F5344CB8AC3E}">
        <p14:creationId xmlns:p14="http://schemas.microsoft.com/office/powerpoint/2010/main" val="3807199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F0A86-5327-F94C-77EC-CAFF747B76F6}"/>
              </a:ext>
            </a:extLst>
          </p:cNvPr>
          <p:cNvSpPr>
            <a:spLocks noGrp="1"/>
          </p:cNvSpPr>
          <p:nvPr>
            <p:ph type="ctrTitle"/>
          </p:nvPr>
        </p:nvSpPr>
        <p:spPr/>
        <p:txBody>
          <a:bodyPr/>
          <a:lstStyle/>
          <a:p>
            <a:r>
              <a:rPr lang="en-SE" dirty="0"/>
              <a:t>Set up</a:t>
            </a:r>
          </a:p>
        </p:txBody>
      </p:sp>
      <p:sp>
        <p:nvSpPr>
          <p:cNvPr id="3" name="Subtitle 2">
            <a:extLst>
              <a:ext uri="{FF2B5EF4-FFF2-40B4-BE49-F238E27FC236}">
                <a16:creationId xmlns:a16="http://schemas.microsoft.com/office/drawing/2014/main" id="{F68E81D8-E1CC-0F4B-8D6E-9306A37E73EA}"/>
              </a:ext>
            </a:extLst>
          </p:cNvPr>
          <p:cNvSpPr>
            <a:spLocks noGrp="1"/>
          </p:cNvSpPr>
          <p:nvPr>
            <p:ph type="subTitle" idx="1"/>
          </p:nvPr>
        </p:nvSpPr>
        <p:spPr/>
        <p:txBody>
          <a:bodyPr/>
          <a:lstStyle/>
          <a:p>
            <a:r>
              <a:rPr lang="en-SE" dirty="0"/>
              <a:t>Techniques &amp; solutions</a:t>
            </a:r>
          </a:p>
          <a:p>
            <a:r>
              <a:rPr lang="en-SE" dirty="0"/>
              <a:t>Examples</a:t>
            </a:r>
          </a:p>
          <a:p>
            <a:r>
              <a:rPr lang="en-SE" dirty="0"/>
              <a:t>MR Base Tutorial</a:t>
            </a:r>
          </a:p>
        </p:txBody>
      </p:sp>
    </p:spTree>
    <p:extLst>
      <p:ext uri="{BB962C8B-B14F-4D97-AF65-F5344CB8AC3E}">
        <p14:creationId xmlns:p14="http://schemas.microsoft.com/office/powerpoint/2010/main" val="1781290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3D5B-0415-4184-0F8C-08728384D048}"/>
              </a:ext>
            </a:extLst>
          </p:cNvPr>
          <p:cNvSpPr>
            <a:spLocks noGrp="1"/>
          </p:cNvSpPr>
          <p:nvPr>
            <p:ph type="title"/>
          </p:nvPr>
        </p:nvSpPr>
        <p:spPr/>
        <p:txBody>
          <a:bodyPr/>
          <a:lstStyle/>
          <a:p>
            <a:r>
              <a:rPr lang="en-SE" dirty="0"/>
              <a:t>Checking assumptions</a:t>
            </a:r>
          </a:p>
        </p:txBody>
      </p:sp>
      <p:sp>
        <p:nvSpPr>
          <p:cNvPr id="3" name="Content Placeholder 2">
            <a:extLst>
              <a:ext uri="{FF2B5EF4-FFF2-40B4-BE49-F238E27FC236}">
                <a16:creationId xmlns:a16="http://schemas.microsoft.com/office/drawing/2014/main" id="{A5B9A3A0-4DB1-FD82-4E80-79296E097D10}"/>
              </a:ext>
            </a:extLst>
          </p:cNvPr>
          <p:cNvSpPr>
            <a:spLocks noGrp="1"/>
          </p:cNvSpPr>
          <p:nvPr>
            <p:ph idx="1"/>
          </p:nvPr>
        </p:nvSpPr>
        <p:spPr>
          <a:xfrm>
            <a:off x="90777" y="1131590"/>
            <a:ext cx="4669259" cy="3600400"/>
          </a:xfrm>
        </p:spPr>
        <p:txBody>
          <a:bodyPr/>
          <a:lstStyle/>
          <a:p>
            <a:r>
              <a:rPr lang="en-SE" dirty="0"/>
              <a:t>Exclusivity:</a:t>
            </a:r>
          </a:p>
          <a:p>
            <a:pPr lvl="1"/>
            <a:r>
              <a:rPr lang="en-GB" dirty="0"/>
              <a:t>H</a:t>
            </a:r>
            <a:r>
              <a:rPr lang="en-SE" dirty="0"/>
              <a:t>orizontal pleiotropy</a:t>
            </a:r>
          </a:p>
          <a:p>
            <a:pPr lvl="1"/>
            <a:r>
              <a:rPr lang="en-SE" dirty="0">
                <a:solidFill>
                  <a:schemeClr val="accent5"/>
                </a:solidFill>
              </a:rPr>
              <a:t>MR Egger</a:t>
            </a:r>
          </a:p>
          <a:p>
            <a:pPr lvl="1"/>
            <a:r>
              <a:rPr lang="en-SE" dirty="0">
                <a:solidFill>
                  <a:schemeClr val="accent5"/>
                </a:solidFill>
              </a:rPr>
              <a:t>Bidirectional association</a:t>
            </a:r>
          </a:p>
          <a:p>
            <a:pPr marL="457200" lvl="1" indent="0">
              <a:buNone/>
            </a:pPr>
            <a:endParaRPr lang="en-SE" dirty="0">
              <a:solidFill>
                <a:schemeClr val="accent5"/>
              </a:solidFill>
            </a:endParaRPr>
          </a:p>
          <a:p>
            <a:r>
              <a:rPr lang="en-SE" dirty="0"/>
              <a:t>Relevance:</a:t>
            </a:r>
          </a:p>
          <a:p>
            <a:pPr lvl="1"/>
            <a:r>
              <a:rPr lang="en-SE" dirty="0"/>
              <a:t>Weak instrument bias/ NOME</a:t>
            </a:r>
          </a:p>
          <a:p>
            <a:pPr lvl="1"/>
            <a:r>
              <a:rPr lang="en-SE" dirty="0"/>
              <a:t>Heterogeneity</a:t>
            </a:r>
          </a:p>
          <a:p>
            <a:pPr lvl="1"/>
            <a:r>
              <a:rPr lang="en-SE" dirty="0">
                <a:solidFill>
                  <a:schemeClr val="accent5"/>
                </a:solidFill>
              </a:rPr>
              <a:t>F statistic (I</a:t>
            </a:r>
            <a:r>
              <a:rPr lang="en-SE" baseline="30000" dirty="0">
                <a:solidFill>
                  <a:schemeClr val="accent5"/>
                </a:solidFill>
              </a:rPr>
              <a:t>2</a:t>
            </a:r>
            <a:r>
              <a:rPr lang="en-SE" dirty="0">
                <a:solidFill>
                  <a:schemeClr val="accent5"/>
                </a:solidFill>
              </a:rPr>
              <a:t> for Egger)</a:t>
            </a:r>
          </a:p>
          <a:p>
            <a:pPr lvl="1"/>
            <a:r>
              <a:rPr lang="en-SE" dirty="0">
                <a:solidFill>
                  <a:schemeClr val="accent5"/>
                </a:solidFill>
              </a:rPr>
              <a:t>Q</a:t>
            </a:r>
          </a:p>
          <a:p>
            <a:pPr marL="457200" lvl="1" indent="0">
              <a:buNone/>
            </a:pPr>
            <a:endParaRPr lang="en-SE" dirty="0"/>
          </a:p>
        </p:txBody>
      </p:sp>
      <p:sp>
        <p:nvSpPr>
          <p:cNvPr id="5" name="Date Placeholder 4">
            <a:extLst>
              <a:ext uri="{FF2B5EF4-FFF2-40B4-BE49-F238E27FC236}">
                <a16:creationId xmlns:a16="http://schemas.microsoft.com/office/drawing/2014/main" id="{54981D03-B1E1-F00F-0BA4-A4FDE79BD2D3}"/>
              </a:ext>
            </a:extLst>
          </p:cNvPr>
          <p:cNvSpPr>
            <a:spLocks noGrp="1"/>
          </p:cNvSpPr>
          <p:nvPr>
            <p:ph type="dt" sz="half" idx="10"/>
          </p:nvPr>
        </p:nvSpPr>
        <p:spPr/>
        <p:txBody>
          <a:bodyPr/>
          <a:lstStyle/>
          <a:p>
            <a:fld id="{C527A750-6FB6-2C47-8286-BF8E4B1830DA}" type="datetime1">
              <a:rPr lang="sv-SE" smtClean="0"/>
              <a:t>2023-06-20</a:t>
            </a:fld>
            <a:endParaRPr lang="sv-SE" dirty="0"/>
          </a:p>
        </p:txBody>
      </p:sp>
      <p:sp>
        <p:nvSpPr>
          <p:cNvPr id="4" name="Footer Placeholder 3">
            <a:extLst>
              <a:ext uri="{FF2B5EF4-FFF2-40B4-BE49-F238E27FC236}">
                <a16:creationId xmlns:a16="http://schemas.microsoft.com/office/drawing/2014/main" id="{81737359-094A-D205-53D3-0AA29DABA77D}"/>
              </a:ext>
            </a:extLst>
          </p:cNvPr>
          <p:cNvSpPr>
            <a:spLocks noGrp="1"/>
          </p:cNvSpPr>
          <p:nvPr>
            <p:ph type="ftr" sz="quarter" idx="11"/>
          </p:nvPr>
        </p:nvSpPr>
        <p:spPr/>
        <p:txBody>
          <a:bodyPr/>
          <a:lstStyle/>
          <a:p>
            <a:r>
              <a:rPr lang="sv-SE"/>
              <a:t>NSHG</a:t>
            </a:r>
            <a:endParaRPr lang="sv-SE" dirty="0"/>
          </a:p>
        </p:txBody>
      </p:sp>
      <p:sp>
        <p:nvSpPr>
          <p:cNvPr id="6" name="Slide Number Placeholder 5">
            <a:extLst>
              <a:ext uri="{FF2B5EF4-FFF2-40B4-BE49-F238E27FC236}">
                <a16:creationId xmlns:a16="http://schemas.microsoft.com/office/drawing/2014/main" id="{BAF65581-6FBC-DD08-774C-668D00391379}"/>
              </a:ext>
            </a:extLst>
          </p:cNvPr>
          <p:cNvSpPr>
            <a:spLocks noGrp="1"/>
          </p:cNvSpPr>
          <p:nvPr>
            <p:ph type="sldNum" sz="quarter" idx="12"/>
          </p:nvPr>
        </p:nvSpPr>
        <p:spPr/>
        <p:txBody>
          <a:bodyPr/>
          <a:lstStyle/>
          <a:p>
            <a:fld id="{15859C56-CB7E-413F-8971-4226A1EF6823}" type="slidenum">
              <a:rPr lang="sv-SE" smtClean="0"/>
              <a:pPr/>
              <a:t>3</a:t>
            </a:fld>
            <a:endParaRPr lang="sv-SE" dirty="0"/>
          </a:p>
        </p:txBody>
      </p:sp>
      <p:pic>
        <p:nvPicPr>
          <p:cNvPr id="7" name="Picture 6">
            <a:extLst>
              <a:ext uri="{FF2B5EF4-FFF2-40B4-BE49-F238E27FC236}">
                <a16:creationId xmlns:a16="http://schemas.microsoft.com/office/drawing/2014/main" id="{EC21C1C7-0857-502D-C9DD-495DB21448E1}"/>
              </a:ext>
            </a:extLst>
          </p:cNvPr>
          <p:cNvPicPr>
            <a:picLocks noChangeAspect="1"/>
          </p:cNvPicPr>
          <p:nvPr/>
        </p:nvPicPr>
        <p:blipFill>
          <a:blip r:embed="rId2"/>
          <a:stretch>
            <a:fillRect/>
          </a:stretch>
        </p:blipFill>
        <p:spPr>
          <a:xfrm>
            <a:off x="5141491" y="550479"/>
            <a:ext cx="3506738" cy="2214000"/>
          </a:xfrm>
          <a:prstGeom prst="rect">
            <a:avLst/>
          </a:prstGeom>
        </p:spPr>
      </p:pic>
      <p:pic>
        <p:nvPicPr>
          <p:cNvPr id="1026" name="Picture 2" descr="HOPS: a quantitative score reveals pervasive horizontal pleiotropy in human  genetic variation is driven by extreme polygenicity of human traits and  diseases | Genome Biology | Full Text">
            <a:extLst>
              <a:ext uri="{FF2B5EF4-FFF2-40B4-BE49-F238E27FC236}">
                <a16:creationId xmlns:a16="http://schemas.microsoft.com/office/drawing/2014/main" id="{9C39E893-7D9B-3D67-6B05-D48B1DF3E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3352" y="3090550"/>
            <a:ext cx="2984664" cy="13681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D897173-D047-9C28-5EEB-118A655E0C5B}"/>
              </a:ext>
            </a:extLst>
          </p:cNvPr>
          <p:cNvSpPr txBox="1"/>
          <p:nvPr/>
        </p:nvSpPr>
        <p:spPr>
          <a:xfrm>
            <a:off x="2915816" y="3547385"/>
            <a:ext cx="2699778" cy="1175706"/>
          </a:xfrm>
          <a:prstGeom prst="rect">
            <a:avLst/>
          </a:prstGeom>
          <a:noFill/>
          <a:ln w="6350">
            <a:noFill/>
          </a:ln>
        </p:spPr>
        <p:txBody>
          <a:bodyPr wrap="none" rtlCol="0">
            <a:spAutoFit/>
          </a:bodyPr>
          <a:lstStyle/>
          <a:p>
            <a:pPr marL="342900" marR="0" lvl="0" indent="-342900" algn="l" defTabSz="914400" rtl="0" eaLnBrk="1" fontAlgn="base" latinLnBrk="0" hangingPunct="1">
              <a:lnSpc>
                <a:spcPct val="100000"/>
              </a:lnSpc>
              <a:spcBef>
                <a:spcPct val="20000"/>
              </a:spcBef>
              <a:spcAft>
                <a:spcPct val="0"/>
              </a:spcAft>
              <a:buClr>
                <a:srgbClr val="4F0433"/>
              </a:buClr>
              <a:buSzTx/>
              <a:buFont typeface="Arial" panose="020B0604020202020204" pitchFamily="34" charset="0"/>
              <a:buChar char="•"/>
              <a:tabLst/>
              <a:defRPr/>
            </a:pPr>
            <a:r>
              <a:rPr kumimoji="0" lang="en-SE" sz="1800" b="0" i="0" u="none" strike="noStrike" kern="0" cap="none" spc="0" normalizeH="0" baseline="0" noProof="0" dirty="0">
                <a:ln>
                  <a:noFill/>
                </a:ln>
                <a:solidFill>
                  <a:prstClr val="black"/>
                </a:solidFill>
                <a:effectLst/>
                <a:uLnTx/>
                <a:uFillTx/>
                <a:latin typeface="DM Sans"/>
                <a:ea typeface="+mn-ea"/>
                <a:cs typeface="+mn-cs"/>
              </a:rPr>
              <a:t>Independence:</a:t>
            </a:r>
          </a:p>
          <a:p>
            <a:pPr marL="742950" marR="0" lvl="1" indent="-285750" algn="l" defTabSz="914400" rtl="0" eaLnBrk="1" fontAlgn="base" latinLnBrk="0" hangingPunct="1">
              <a:lnSpc>
                <a:spcPct val="100000"/>
              </a:lnSpc>
              <a:spcBef>
                <a:spcPct val="20000"/>
              </a:spcBef>
              <a:spcAft>
                <a:spcPct val="0"/>
              </a:spcAft>
              <a:buClr>
                <a:srgbClr val="4F0433"/>
              </a:buClr>
              <a:buSzTx/>
              <a:buFont typeface="Wingdings" charset="2"/>
              <a:buChar char="à"/>
              <a:tabLst/>
              <a:defRPr/>
            </a:pPr>
            <a:r>
              <a:rPr kumimoji="0" lang="en-SE" sz="1600" b="0" i="0" u="none" strike="noStrike" kern="0" cap="none" spc="0" normalizeH="0" baseline="0" noProof="0" dirty="0">
                <a:ln>
                  <a:noFill/>
                </a:ln>
                <a:solidFill>
                  <a:prstClr val="black"/>
                </a:solidFill>
                <a:effectLst/>
                <a:uLnTx/>
                <a:uFillTx/>
                <a:latin typeface="DM Sans"/>
              </a:rPr>
              <a:t>Vertical pleiotropy</a:t>
            </a:r>
          </a:p>
          <a:p>
            <a:pPr marL="742950" marR="0" lvl="1" indent="-285750" algn="l" defTabSz="914400" rtl="0" eaLnBrk="1" fontAlgn="base" latinLnBrk="0" hangingPunct="1">
              <a:lnSpc>
                <a:spcPct val="100000"/>
              </a:lnSpc>
              <a:spcBef>
                <a:spcPct val="20000"/>
              </a:spcBef>
              <a:spcAft>
                <a:spcPct val="0"/>
              </a:spcAft>
              <a:buClr>
                <a:srgbClr val="4F0433"/>
              </a:buClr>
              <a:buSzTx/>
              <a:buFont typeface="Wingdings" charset="2"/>
              <a:buChar char="à"/>
              <a:tabLst/>
              <a:defRPr/>
            </a:pPr>
            <a:r>
              <a:rPr kumimoji="0" lang="en-SE" sz="1600" b="0" i="0" u="none" strike="noStrike" kern="0" cap="none" spc="0" normalizeH="0" baseline="0" noProof="0" dirty="0">
                <a:ln>
                  <a:noFill/>
                </a:ln>
                <a:solidFill>
                  <a:srgbClr val="4DB5BC"/>
                </a:solidFill>
                <a:effectLst/>
                <a:uLnTx/>
                <a:uFillTx/>
                <a:latin typeface="DM Sans"/>
              </a:rPr>
              <a:t>?</a:t>
            </a:r>
          </a:p>
          <a:p>
            <a:endParaRPr lang="en-SE" sz="1400" dirty="0">
              <a:latin typeface="+mn-lt"/>
            </a:endParaRPr>
          </a:p>
        </p:txBody>
      </p:sp>
    </p:spTree>
    <p:extLst>
      <p:ext uri="{BB962C8B-B14F-4D97-AF65-F5344CB8AC3E}">
        <p14:creationId xmlns:p14="http://schemas.microsoft.com/office/powerpoint/2010/main" val="29427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E9E8D-7A94-ED96-B071-58B84F1CE8D2}"/>
              </a:ext>
            </a:extLst>
          </p:cNvPr>
          <p:cNvSpPr>
            <a:spLocks noGrp="1"/>
          </p:cNvSpPr>
          <p:nvPr>
            <p:ph type="title"/>
          </p:nvPr>
        </p:nvSpPr>
        <p:spPr/>
        <p:txBody>
          <a:bodyPr/>
          <a:lstStyle/>
          <a:p>
            <a:r>
              <a:rPr lang="en-SE" dirty="0"/>
              <a:t>Correcting for violations</a:t>
            </a:r>
          </a:p>
        </p:txBody>
      </p:sp>
      <p:sp>
        <p:nvSpPr>
          <p:cNvPr id="3" name="Content Placeholder 2">
            <a:extLst>
              <a:ext uri="{FF2B5EF4-FFF2-40B4-BE49-F238E27FC236}">
                <a16:creationId xmlns:a16="http://schemas.microsoft.com/office/drawing/2014/main" id="{5608481D-4F50-38FB-CF7D-42037E349C2E}"/>
              </a:ext>
            </a:extLst>
          </p:cNvPr>
          <p:cNvSpPr>
            <a:spLocks noGrp="1"/>
          </p:cNvSpPr>
          <p:nvPr>
            <p:ph idx="1"/>
          </p:nvPr>
        </p:nvSpPr>
        <p:spPr>
          <a:xfrm>
            <a:off x="693285" y="1131590"/>
            <a:ext cx="8631243" cy="3667836"/>
          </a:xfrm>
        </p:spPr>
        <p:txBody>
          <a:bodyPr numCol="2">
            <a:normAutofit/>
          </a:bodyPr>
          <a:lstStyle/>
          <a:p>
            <a:r>
              <a:rPr lang="en-SE" sz="2000" dirty="0"/>
              <a:t>Exclusivity:</a:t>
            </a:r>
          </a:p>
          <a:p>
            <a:pPr lvl="1"/>
            <a:r>
              <a:rPr lang="en-SE" sz="1600" dirty="0">
                <a:solidFill>
                  <a:schemeClr val="accent2"/>
                </a:solidFill>
              </a:rPr>
              <a:t>MR Egger</a:t>
            </a:r>
          </a:p>
          <a:p>
            <a:pPr lvl="1"/>
            <a:r>
              <a:rPr lang="en-SE" sz="1600" dirty="0">
                <a:solidFill>
                  <a:schemeClr val="accent5"/>
                </a:solidFill>
              </a:rPr>
              <a:t>Bidirectional association</a:t>
            </a:r>
          </a:p>
          <a:p>
            <a:pPr lvl="1"/>
            <a:r>
              <a:rPr lang="en-SE" sz="1600" dirty="0">
                <a:solidFill>
                  <a:schemeClr val="accent2"/>
                </a:solidFill>
              </a:rPr>
              <a:t>Weighted mode &amp; median</a:t>
            </a:r>
          </a:p>
          <a:p>
            <a:pPr lvl="1"/>
            <a:r>
              <a:rPr lang="en-SE" sz="1600" dirty="0">
                <a:solidFill>
                  <a:schemeClr val="accent5"/>
                </a:solidFill>
              </a:rPr>
              <a:t>MR-PRESSO</a:t>
            </a:r>
          </a:p>
          <a:p>
            <a:pPr lvl="1"/>
            <a:r>
              <a:rPr lang="en-SE" sz="1600" dirty="0">
                <a:solidFill>
                  <a:schemeClr val="accent5"/>
                </a:solidFill>
              </a:rPr>
              <a:t>Radial MR</a:t>
            </a:r>
          </a:p>
          <a:p>
            <a:pPr lvl="1"/>
            <a:r>
              <a:rPr lang="en-SE" sz="1600" dirty="0">
                <a:solidFill>
                  <a:schemeClr val="accent2"/>
                </a:solidFill>
              </a:rPr>
              <a:t>Steiger filtering</a:t>
            </a:r>
          </a:p>
          <a:p>
            <a:endParaRPr lang="en-SE" sz="2000" dirty="0"/>
          </a:p>
          <a:p>
            <a:r>
              <a:rPr lang="en-SE" sz="2000" dirty="0"/>
              <a:t>Relevance:</a:t>
            </a:r>
          </a:p>
          <a:p>
            <a:pPr lvl="1"/>
            <a:r>
              <a:rPr lang="en-SE" sz="1600" dirty="0">
                <a:solidFill>
                  <a:schemeClr val="accent2"/>
                </a:solidFill>
              </a:rPr>
              <a:t>Weighted mode &amp; median</a:t>
            </a:r>
          </a:p>
          <a:p>
            <a:pPr lvl="1"/>
            <a:r>
              <a:rPr lang="en-SE" sz="1600" dirty="0">
                <a:solidFill>
                  <a:schemeClr val="accent5"/>
                </a:solidFill>
              </a:rPr>
              <a:t>Select GWAS with sufficient power</a:t>
            </a:r>
          </a:p>
          <a:p>
            <a:pPr lvl="2"/>
            <a:r>
              <a:rPr lang="en-GB" sz="1400" dirty="0"/>
              <a:t>S</a:t>
            </a:r>
            <a:r>
              <a:rPr lang="en-SE" sz="1400" dirty="0"/>
              <a:t>ample size</a:t>
            </a:r>
          </a:p>
          <a:p>
            <a:pPr lvl="2"/>
            <a:r>
              <a:rPr lang="en-SE" sz="1400" dirty="0"/>
              <a:t>N</a:t>
            </a:r>
            <a:r>
              <a:rPr lang="en-GB" sz="1400" dirty="0"/>
              <a:t>u</a:t>
            </a:r>
            <a:r>
              <a:rPr lang="en-SE" sz="1400" dirty="0"/>
              <a:t>mber of hits</a:t>
            </a:r>
          </a:p>
          <a:p>
            <a:pPr lvl="2"/>
            <a:r>
              <a:rPr lang="en-SE" sz="1400" dirty="0"/>
              <a:t>h</a:t>
            </a:r>
            <a:r>
              <a:rPr lang="en-SE" sz="1400" baseline="30000" dirty="0"/>
              <a:t>2</a:t>
            </a:r>
            <a:r>
              <a:rPr lang="en-SE" sz="1400" baseline="-25000" dirty="0"/>
              <a:t>SNP</a:t>
            </a:r>
          </a:p>
          <a:p>
            <a:pPr lvl="1"/>
            <a:r>
              <a:rPr lang="en-SE" sz="1600" dirty="0">
                <a:solidFill>
                  <a:schemeClr val="accent2"/>
                </a:solidFill>
              </a:rPr>
              <a:t>Increase </a:t>
            </a:r>
            <a:r>
              <a:rPr lang="en-SE" sz="1600" i="1" dirty="0">
                <a:solidFill>
                  <a:schemeClr val="accent2"/>
                </a:solidFill>
              </a:rPr>
              <a:t>p</a:t>
            </a:r>
            <a:r>
              <a:rPr lang="en-SE" sz="1600" dirty="0">
                <a:solidFill>
                  <a:schemeClr val="accent2"/>
                </a:solidFill>
              </a:rPr>
              <a:t>-threshold</a:t>
            </a:r>
          </a:p>
          <a:p>
            <a:pPr lvl="1"/>
            <a:r>
              <a:rPr lang="en-SE" sz="1600" dirty="0">
                <a:solidFill>
                  <a:schemeClr val="accent2"/>
                </a:solidFill>
              </a:rPr>
              <a:t>Leave-one-out</a:t>
            </a:r>
          </a:p>
          <a:p>
            <a:pPr lvl="1"/>
            <a:r>
              <a:rPr lang="en-SE" sz="1600" dirty="0">
                <a:solidFill>
                  <a:schemeClr val="accent5"/>
                </a:solidFill>
              </a:rPr>
              <a:t>Radial MR</a:t>
            </a:r>
          </a:p>
          <a:p>
            <a:pPr lvl="1"/>
            <a:endParaRPr lang="en-SE" sz="1600" dirty="0">
              <a:solidFill>
                <a:schemeClr val="accent5"/>
              </a:solidFill>
            </a:endParaRPr>
          </a:p>
          <a:p>
            <a:r>
              <a:rPr lang="en-SE" sz="2000" dirty="0"/>
              <a:t>Independence:</a:t>
            </a:r>
          </a:p>
          <a:p>
            <a:pPr lvl="1"/>
            <a:r>
              <a:rPr lang="en-SE" sz="1600" dirty="0">
                <a:solidFill>
                  <a:schemeClr val="accent5"/>
                </a:solidFill>
              </a:rPr>
              <a:t>Multivariable MR</a:t>
            </a:r>
          </a:p>
          <a:p>
            <a:pPr lvl="1"/>
            <a:r>
              <a:rPr lang="en-SE" sz="1600" dirty="0">
                <a:solidFill>
                  <a:schemeClr val="accent2"/>
                </a:solidFill>
              </a:rPr>
              <a:t>Manual filtering</a:t>
            </a:r>
          </a:p>
          <a:p>
            <a:pPr lvl="1"/>
            <a:r>
              <a:rPr lang="en-SE" sz="1600" dirty="0">
                <a:solidFill>
                  <a:schemeClr val="accent5"/>
                </a:solidFill>
              </a:rPr>
              <a:t>Latent heritable confounder MR</a:t>
            </a:r>
          </a:p>
          <a:p>
            <a:pPr lvl="1"/>
            <a:endParaRPr lang="en-SE" sz="1600" dirty="0"/>
          </a:p>
          <a:p>
            <a:pPr marL="457200" lvl="1" indent="0">
              <a:buNone/>
            </a:pPr>
            <a:endParaRPr lang="en-SE" sz="1600" dirty="0">
              <a:solidFill>
                <a:schemeClr val="accent5"/>
              </a:solidFill>
            </a:endParaRPr>
          </a:p>
        </p:txBody>
      </p:sp>
      <p:sp>
        <p:nvSpPr>
          <p:cNvPr id="5" name="Date Placeholder 4">
            <a:extLst>
              <a:ext uri="{FF2B5EF4-FFF2-40B4-BE49-F238E27FC236}">
                <a16:creationId xmlns:a16="http://schemas.microsoft.com/office/drawing/2014/main" id="{995B6B34-9231-6466-1EF8-3D61D24405F7}"/>
              </a:ext>
            </a:extLst>
          </p:cNvPr>
          <p:cNvSpPr>
            <a:spLocks noGrp="1"/>
          </p:cNvSpPr>
          <p:nvPr>
            <p:ph type="dt" sz="half" idx="10"/>
          </p:nvPr>
        </p:nvSpPr>
        <p:spPr/>
        <p:txBody>
          <a:bodyPr/>
          <a:lstStyle/>
          <a:p>
            <a:fld id="{818F12C2-B2BE-6447-BB3E-B870E29838F0}" type="datetime1">
              <a:rPr lang="sv-SE" smtClean="0"/>
              <a:t>2023-06-20</a:t>
            </a:fld>
            <a:endParaRPr lang="sv-SE" dirty="0"/>
          </a:p>
        </p:txBody>
      </p:sp>
      <p:sp>
        <p:nvSpPr>
          <p:cNvPr id="4" name="Footer Placeholder 3">
            <a:extLst>
              <a:ext uri="{FF2B5EF4-FFF2-40B4-BE49-F238E27FC236}">
                <a16:creationId xmlns:a16="http://schemas.microsoft.com/office/drawing/2014/main" id="{5A700DB4-1BE3-5B84-9196-20DE85EFF54A}"/>
              </a:ext>
            </a:extLst>
          </p:cNvPr>
          <p:cNvSpPr>
            <a:spLocks noGrp="1"/>
          </p:cNvSpPr>
          <p:nvPr>
            <p:ph type="ftr" sz="quarter" idx="11"/>
          </p:nvPr>
        </p:nvSpPr>
        <p:spPr/>
        <p:txBody>
          <a:bodyPr/>
          <a:lstStyle/>
          <a:p>
            <a:r>
              <a:rPr lang="sv-SE"/>
              <a:t>NSHG</a:t>
            </a:r>
            <a:endParaRPr lang="sv-SE" dirty="0"/>
          </a:p>
        </p:txBody>
      </p:sp>
      <p:sp>
        <p:nvSpPr>
          <p:cNvPr id="6" name="Slide Number Placeholder 5">
            <a:extLst>
              <a:ext uri="{FF2B5EF4-FFF2-40B4-BE49-F238E27FC236}">
                <a16:creationId xmlns:a16="http://schemas.microsoft.com/office/drawing/2014/main" id="{949F5F24-28E9-2A93-2A67-18A810D1ADF3}"/>
              </a:ext>
            </a:extLst>
          </p:cNvPr>
          <p:cNvSpPr>
            <a:spLocks noGrp="1"/>
          </p:cNvSpPr>
          <p:nvPr>
            <p:ph type="sldNum" sz="quarter" idx="12"/>
          </p:nvPr>
        </p:nvSpPr>
        <p:spPr/>
        <p:txBody>
          <a:bodyPr/>
          <a:lstStyle/>
          <a:p>
            <a:fld id="{15859C56-CB7E-413F-8971-4226A1EF6823}" type="slidenum">
              <a:rPr lang="sv-SE" smtClean="0"/>
              <a:pPr/>
              <a:t>4</a:t>
            </a:fld>
            <a:endParaRPr lang="sv-SE" dirty="0"/>
          </a:p>
        </p:txBody>
      </p:sp>
      <p:pic>
        <p:nvPicPr>
          <p:cNvPr id="8" name="Graphic 7" descr="Muscular arm outline">
            <a:extLst>
              <a:ext uri="{FF2B5EF4-FFF2-40B4-BE49-F238E27FC236}">
                <a16:creationId xmlns:a16="http://schemas.microsoft.com/office/drawing/2014/main" id="{A0715766-37EF-1570-5B0D-1CF303E54B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1395" y="3894749"/>
            <a:ext cx="914400" cy="914400"/>
          </a:xfrm>
          <a:prstGeom prst="rect">
            <a:avLst/>
          </a:prstGeom>
        </p:spPr>
      </p:pic>
      <p:sp>
        <p:nvSpPr>
          <p:cNvPr id="9" name="Down Arrow 8">
            <a:extLst>
              <a:ext uri="{FF2B5EF4-FFF2-40B4-BE49-F238E27FC236}">
                <a16:creationId xmlns:a16="http://schemas.microsoft.com/office/drawing/2014/main" id="{B681F226-AA3F-D157-83EA-817CE86DC74B}"/>
              </a:ext>
            </a:extLst>
          </p:cNvPr>
          <p:cNvSpPr/>
          <p:nvPr/>
        </p:nvSpPr>
        <p:spPr bwMode="auto">
          <a:xfrm>
            <a:off x="5973363" y="3894749"/>
            <a:ext cx="288032" cy="1080120"/>
          </a:xfrm>
          <a:prstGeom prst="downArrow">
            <a:avLst>
              <a:gd name="adj1" fmla="val 50000"/>
              <a:gd name="adj2" fmla="val 76678"/>
            </a:avLst>
          </a:prstGeom>
          <a:solidFill>
            <a:schemeClr val="accent2"/>
          </a:solidFill>
          <a:ln w="63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400" b="0" i="0" u="none" strike="noStrike" cap="none" normalizeH="0" baseline="0" dirty="0" err="1">
              <a:ln>
                <a:noFill/>
              </a:ln>
              <a:solidFill>
                <a:schemeClr val="bg1"/>
              </a:solidFill>
              <a:effectLst/>
              <a:latin typeface="+mn-lt"/>
            </a:endParaRPr>
          </a:p>
        </p:txBody>
      </p:sp>
    </p:spTree>
    <p:extLst>
      <p:ext uri="{BB962C8B-B14F-4D97-AF65-F5344CB8AC3E}">
        <p14:creationId xmlns:p14="http://schemas.microsoft.com/office/powerpoint/2010/main" val="325496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9" end="19"/>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20" end="2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5C1D-5CEF-D076-F272-784EBA403AF1}"/>
              </a:ext>
            </a:extLst>
          </p:cNvPr>
          <p:cNvSpPr>
            <a:spLocks noGrp="1"/>
          </p:cNvSpPr>
          <p:nvPr>
            <p:ph type="title"/>
          </p:nvPr>
        </p:nvSpPr>
        <p:spPr/>
        <p:txBody>
          <a:bodyPr/>
          <a:lstStyle/>
          <a:p>
            <a:r>
              <a:rPr lang="en-SE" dirty="0"/>
              <a:t>Correcting for independence</a:t>
            </a:r>
          </a:p>
        </p:txBody>
      </p:sp>
      <p:sp>
        <p:nvSpPr>
          <p:cNvPr id="3" name="Content Placeholder 2">
            <a:extLst>
              <a:ext uri="{FF2B5EF4-FFF2-40B4-BE49-F238E27FC236}">
                <a16:creationId xmlns:a16="http://schemas.microsoft.com/office/drawing/2014/main" id="{EDE651BA-591D-2DC1-CA59-F33ECE700B98}"/>
              </a:ext>
            </a:extLst>
          </p:cNvPr>
          <p:cNvSpPr>
            <a:spLocks noGrp="1"/>
          </p:cNvSpPr>
          <p:nvPr>
            <p:ph idx="1"/>
          </p:nvPr>
        </p:nvSpPr>
        <p:spPr/>
        <p:txBody>
          <a:bodyPr/>
          <a:lstStyle/>
          <a:p>
            <a:r>
              <a:rPr lang="en-SE" dirty="0"/>
              <a:t>Multivariable MR</a:t>
            </a:r>
          </a:p>
          <a:p>
            <a:endParaRPr lang="en-SE" dirty="0"/>
          </a:p>
        </p:txBody>
      </p:sp>
      <p:sp>
        <p:nvSpPr>
          <p:cNvPr id="5" name="Date Placeholder 4">
            <a:extLst>
              <a:ext uri="{FF2B5EF4-FFF2-40B4-BE49-F238E27FC236}">
                <a16:creationId xmlns:a16="http://schemas.microsoft.com/office/drawing/2014/main" id="{6D25B704-1BDC-C378-5466-A330574FA7DB}"/>
              </a:ext>
            </a:extLst>
          </p:cNvPr>
          <p:cNvSpPr>
            <a:spLocks noGrp="1"/>
          </p:cNvSpPr>
          <p:nvPr>
            <p:ph type="dt" sz="half" idx="10"/>
          </p:nvPr>
        </p:nvSpPr>
        <p:spPr/>
        <p:txBody>
          <a:bodyPr/>
          <a:lstStyle/>
          <a:p>
            <a:fld id="{E9444742-C1D4-6C48-B007-96657E3EBA82}" type="datetime1">
              <a:rPr lang="sv-SE" smtClean="0"/>
              <a:t>2023-06-20</a:t>
            </a:fld>
            <a:endParaRPr lang="sv-SE" dirty="0"/>
          </a:p>
        </p:txBody>
      </p:sp>
      <p:sp>
        <p:nvSpPr>
          <p:cNvPr id="4" name="Footer Placeholder 3">
            <a:extLst>
              <a:ext uri="{FF2B5EF4-FFF2-40B4-BE49-F238E27FC236}">
                <a16:creationId xmlns:a16="http://schemas.microsoft.com/office/drawing/2014/main" id="{7E55D9B5-7DDD-CFF0-6194-491F70959C82}"/>
              </a:ext>
            </a:extLst>
          </p:cNvPr>
          <p:cNvSpPr>
            <a:spLocks noGrp="1"/>
          </p:cNvSpPr>
          <p:nvPr>
            <p:ph type="ftr" sz="quarter" idx="11"/>
          </p:nvPr>
        </p:nvSpPr>
        <p:spPr/>
        <p:txBody>
          <a:bodyPr/>
          <a:lstStyle/>
          <a:p>
            <a:r>
              <a:rPr lang="sv-SE"/>
              <a:t>NSHG</a:t>
            </a:r>
            <a:endParaRPr lang="sv-SE" dirty="0"/>
          </a:p>
        </p:txBody>
      </p:sp>
      <p:sp>
        <p:nvSpPr>
          <p:cNvPr id="6" name="Slide Number Placeholder 5">
            <a:extLst>
              <a:ext uri="{FF2B5EF4-FFF2-40B4-BE49-F238E27FC236}">
                <a16:creationId xmlns:a16="http://schemas.microsoft.com/office/drawing/2014/main" id="{411D5EE3-72CF-0906-504F-40020992373B}"/>
              </a:ext>
            </a:extLst>
          </p:cNvPr>
          <p:cNvSpPr>
            <a:spLocks noGrp="1"/>
          </p:cNvSpPr>
          <p:nvPr>
            <p:ph type="sldNum" sz="quarter" idx="12"/>
          </p:nvPr>
        </p:nvSpPr>
        <p:spPr/>
        <p:txBody>
          <a:bodyPr/>
          <a:lstStyle/>
          <a:p>
            <a:fld id="{15859C56-CB7E-413F-8971-4226A1EF6823}" type="slidenum">
              <a:rPr lang="sv-SE" smtClean="0"/>
              <a:pPr/>
              <a:t>5</a:t>
            </a:fld>
            <a:endParaRPr lang="sv-SE" dirty="0"/>
          </a:p>
        </p:txBody>
      </p:sp>
      <p:pic>
        <p:nvPicPr>
          <p:cNvPr id="4098" name="Picture 2" descr="Multivariable Mendelian randomization. Adapted from Zheng et al.  Multivariable MR uses multiple instruments (Z1, ..., Zn) associated with multiple, potentially correlated exposures (e.g., X1, X2 and X3) to jointly estimate the independent causal effect of each of the exposures on a particular outcome (Y). It can also be used to explore mediation following two-step MR.">
            <a:extLst>
              <a:ext uri="{FF2B5EF4-FFF2-40B4-BE49-F238E27FC236}">
                <a16:creationId xmlns:a16="http://schemas.microsoft.com/office/drawing/2014/main" id="{70E4C5C7-3926-D0A6-7A31-299F985A4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971" y="2117195"/>
            <a:ext cx="3973493" cy="22261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9E72121-BE08-9028-9A55-5315342DE995}"/>
              </a:ext>
            </a:extLst>
          </p:cNvPr>
          <p:cNvPicPr>
            <a:picLocks noChangeAspect="1"/>
          </p:cNvPicPr>
          <p:nvPr/>
        </p:nvPicPr>
        <p:blipFill>
          <a:blip r:embed="rId3"/>
          <a:stretch>
            <a:fillRect/>
          </a:stretch>
        </p:blipFill>
        <p:spPr>
          <a:xfrm>
            <a:off x="4666451" y="1851670"/>
            <a:ext cx="3933304" cy="2491648"/>
          </a:xfrm>
          <a:prstGeom prst="rect">
            <a:avLst/>
          </a:prstGeom>
        </p:spPr>
      </p:pic>
      <p:sp>
        <p:nvSpPr>
          <p:cNvPr id="8" name="Rectangle 7">
            <a:extLst>
              <a:ext uri="{FF2B5EF4-FFF2-40B4-BE49-F238E27FC236}">
                <a16:creationId xmlns:a16="http://schemas.microsoft.com/office/drawing/2014/main" id="{E4FE8356-E678-E413-6C25-E0A3C4CDBC8D}"/>
              </a:ext>
            </a:extLst>
          </p:cNvPr>
          <p:cNvSpPr/>
          <p:nvPr/>
        </p:nvSpPr>
        <p:spPr bwMode="auto">
          <a:xfrm>
            <a:off x="6948264" y="581428"/>
            <a:ext cx="1080120" cy="914400"/>
          </a:xfrm>
          <a:prstGeom prst="rect">
            <a:avLst/>
          </a:prstGeom>
          <a:ln>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E" sz="1400" b="0" i="0" u="none" strike="noStrike" cap="none" normalizeH="0" baseline="0" dirty="0" err="1">
              <a:ln>
                <a:noFill/>
              </a:ln>
              <a:solidFill>
                <a:schemeClr val="bg1"/>
              </a:solidFill>
              <a:effectLst/>
              <a:latin typeface="+mn-lt"/>
            </a:endParaRPr>
          </a:p>
        </p:txBody>
      </p:sp>
      <p:pic>
        <p:nvPicPr>
          <p:cNvPr id="9" name="Content Placeholder 8" descr="DNA with solid fill">
            <a:extLst>
              <a:ext uri="{FF2B5EF4-FFF2-40B4-BE49-F238E27FC236}">
                <a16:creationId xmlns:a16="http://schemas.microsoft.com/office/drawing/2014/main" id="{0404086C-F990-136F-078C-845F99CC1B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auto">
          <a:xfrm>
            <a:off x="7031124" y="586342"/>
            <a:ext cx="914400" cy="91440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a:extLst>
              <a:ext uri="{FF2B5EF4-FFF2-40B4-BE49-F238E27FC236}">
                <a16:creationId xmlns:a16="http://schemas.microsoft.com/office/drawing/2014/main" id="{2E46799A-70BF-6439-847F-E72098D268F6}"/>
              </a:ext>
            </a:extLst>
          </p:cNvPr>
          <p:cNvCxnSpPr>
            <a:stCxn id="9" idx="2"/>
          </p:cNvCxnSpPr>
          <p:nvPr/>
        </p:nvCxnSpPr>
        <p:spPr bwMode="auto">
          <a:xfrm>
            <a:off x="7488324" y="1500742"/>
            <a:ext cx="0" cy="35092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8541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5C1D-5CEF-D076-F272-784EBA403AF1}"/>
              </a:ext>
            </a:extLst>
          </p:cNvPr>
          <p:cNvSpPr>
            <a:spLocks noGrp="1"/>
          </p:cNvSpPr>
          <p:nvPr>
            <p:ph type="title"/>
          </p:nvPr>
        </p:nvSpPr>
        <p:spPr/>
        <p:txBody>
          <a:bodyPr/>
          <a:lstStyle/>
          <a:p>
            <a:r>
              <a:rPr lang="en-SE" dirty="0"/>
              <a:t>Correcting for independence</a:t>
            </a:r>
          </a:p>
        </p:txBody>
      </p:sp>
      <p:sp>
        <p:nvSpPr>
          <p:cNvPr id="3" name="Content Placeholder 2">
            <a:extLst>
              <a:ext uri="{FF2B5EF4-FFF2-40B4-BE49-F238E27FC236}">
                <a16:creationId xmlns:a16="http://schemas.microsoft.com/office/drawing/2014/main" id="{EDE651BA-591D-2DC1-CA59-F33ECE700B98}"/>
              </a:ext>
            </a:extLst>
          </p:cNvPr>
          <p:cNvSpPr>
            <a:spLocks noGrp="1"/>
          </p:cNvSpPr>
          <p:nvPr>
            <p:ph idx="1"/>
          </p:nvPr>
        </p:nvSpPr>
        <p:spPr/>
        <p:txBody>
          <a:bodyPr/>
          <a:lstStyle/>
          <a:p>
            <a:r>
              <a:rPr lang="en-SE" dirty="0"/>
              <a:t>Multivariable MR</a:t>
            </a:r>
          </a:p>
          <a:p>
            <a:endParaRPr lang="en-SE" dirty="0"/>
          </a:p>
        </p:txBody>
      </p:sp>
      <p:sp>
        <p:nvSpPr>
          <p:cNvPr id="5" name="Date Placeholder 4">
            <a:extLst>
              <a:ext uri="{FF2B5EF4-FFF2-40B4-BE49-F238E27FC236}">
                <a16:creationId xmlns:a16="http://schemas.microsoft.com/office/drawing/2014/main" id="{6D25B704-1BDC-C378-5466-A330574FA7DB}"/>
              </a:ext>
            </a:extLst>
          </p:cNvPr>
          <p:cNvSpPr>
            <a:spLocks noGrp="1"/>
          </p:cNvSpPr>
          <p:nvPr>
            <p:ph type="dt" sz="half" idx="10"/>
          </p:nvPr>
        </p:nvSpPr>
        <p:spPr/>
        <p:txBody>
          <a:bodyPr/>
          <a:lstStyle/>
          <a:p>
            <a:fld id="{DB5D13DC-D957-1145-8389-A369DE877805}" type="datetime1">
              <a:rPr lang="sv-SE" smtClean="0"/>
              <a:t>2023-06-20</a:t>
            </a:fld>
            <a:endParaRPr lang="sv-SE" dirty="0"/>
          </a:p>
        </p:txBody>
      </p:sp>
      <p:sp>
        <p:nvSpPr>
          <p:cNvPr id="4" name="Footer Placeholder 3">
            <a:extLst>
              <a:ext uri="{FF2B5EF4-FFF2-40B4-BE49-F238E27FC236}">
                <a16:creationId xmlns:a16="http://schemas.microsoft.com/office/drawing/2014/main" id="{7E55D9B5-7DDD-CFF0-6194-491F70959C82}"/>
              </a:ext>
            </a:extLst>
          </p:cNvPr>
          <p:cNvSpPr>
            <a:spLocks noGrp="1"/>
          </p:cNvSpPr>
          <p:nvPr>
            <p:ph type="ftr" sz="quarter" idx="11"/>
          </p:nvPr>
        </p:nvSpPr>
        <p:spPr/>
        <p:txBody>
          <a:bodyPr/>
          <a:lstStyle/>
          <a:p>
            <a:r>
              <a:rPr lang="sv-SE"/>
              <a:t>NSHG</a:t>
            </a:r>
            <a:endParaRPr lang="sv-SE" dirty="0"/>
          </a:p>
        </p:txBody>
      </p:sp>
      <p:sp>
        <p:nvSpPr>
          <p:cNvPr id="6" name="Slide Number Placeholder 5">
            <a:extLst>
              <a:ext uri="{FF2B5EF4-FFF2-40B4-BE49-F238E27FC236}">
                <a16:creationId xmlns:a16="http://schemas.microsoft.com/office/drawing/2014/main" id="{411D5EE3-72CF-0906-504F-40020992373B}"/>
              </a:ext>
            </a:extLst>
          </p:cNvPr>
          <p:cNvSpPr>
            <a:spLocks noGrp="1"/>
          </p:cNvSpPr>
          <p:nvPr>
            <p:ph type="sldNum" sz="quarter" idx="12"/>
          </p:nvPr>
        </p:nvSpPr>
        <p:spPr/>
        <p:txBody>
          <a:bodyPr/>
          <a:lstStyle/>
          <a:p>
            <a:fld id="{15859C56-CB7E-413F-8971-4226A1EF6823}" type="slidenum">
              <a:rPr lang="sv-SE" smtClean="0"/>
              <a:pPr/>
              <a:t>6</a:t>
            </a:fld>
            <a:endParaRPr lang="sv-SE" dirty="0"/>
          </a:p>
        </p:txBody>
      </p:sp>
      <p:pic>
        <p:nvPicPr>
          <p:cNvPr id="35" name="Picture 34">
            <a:extLst>
              <a:ext uri="{FF2B5EF4-FFF2-40B4-BE49-F238E27FC236}">
                <a16:creationId xmlns:a16="http://schemas.microsoft.com/office/drawing/2014/main" id="{5595650F-2566-66C8-0C05-E5F2FBD31167}"/>
              </a:ext>
            </a:extLst>
          </p:cNvPr>
          <p:cNvPicPr>
            <a:picLocks noChangeAspect="1"/>
          </p:cNvPicPr>
          <p:nvPr/>
        </p:nvPicPr>
        <p:blipFill>
          <a:blip r:embed="rId3"/>
          <a:stretch>
            <a:fillRect/>
          </a:stretch>
        </p:blipFill>
        <p:spPr>
          <a:xfrm>
            <a:off x="4788024" y="809890"/>
            <a:ext cx="3998067" cy="3523720"/>
          </a:xfrm>
          <a:prstGeom prst="rect">
            <a:avLst/>
          </a:prstGeom>
        </p:spPr>
      </p:pic>
      <p:pic>
        <p:nvPicPr>
          <p:cNvPr id="36" name="Picture 35">
            <a:extLst>
              <a:ext uri="{FF2B5EF4-FFF2-40B4-BE49-F238E27FC236}">
                <a16:creationId xmlns:a16="http://schemas.microsoft.com/office/drawing/2014/main" id="{CB63EF99-957C-AA79-7221-72F8E344C522}"/>
              </a:ext>
            </a:extLst>
          </p:cNvPr>
          <p:cNvPicPr>
            <a:picLocks noChangeAspect="1"/>
          </p:cNvPicPr>
          <p:nvPr/>
        </p:nvPicPr>
        <p:blipFill>
          <a:blip r:embed="rId4"/>
          <a:stretch>
            <a:fillRect/>
          </a:stretch>
        </p:blipFill>
        <p:spPr>
          <a:xfrm>
            <a:off x="179512" y="1851670"/>
            <a:ext cx="4318248" cy="1617839"/>
          </a:xfrm>
          <a:prstGeom prst="rect">
            <a:avLst/>
          </a:prstGeom>
        </p:spPr>
      </p:pic>
    </p:spTree>
    <p:extLst>
      <p:ext uri="{BB962C8B-B14F-4D97-AF65-F5344CB8AC3E}">
        <p14:creationId xmlns:p14="http://schemas.microsoft.com/office/powerpoint/2010/main" val="2329999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5C1D-5CEF-D076-F272-784EBA403AF1}"/>
              </a:ext>
            </a:extLst>
          </p:cNvPr>
          <p:cNvSpPr>
            <a:spLocks noGrp="1"/>
          </p:cNvSpPr>
          <p:nvPr>
            <p:ph type="title"/>
          </p:nvPr>
        </p:nvSpPr>
        <p:spPr/>
        <p:txBody>
          <a:bodyPr/>
          <a:lstStyle/>
          <a:p>
            <a:r>
              <a:rPr lang="en-SE" dirty="0"/>
              <a:t>Correcting for independence</a:t>
            </a:r>
          </a:p>
        </p:txBody>
      </p:sp>
      <p:sp>
        <p:nvSpPr>
          <p:cNvPr id="3" name="Content Placeholder 2">
            <a:extLst>
              <a:ext uri="{FF2B5EF4-FFF2-40B4-BE49-F238E27FC236}">
                <a16:creationId xmlns:a16="http://schemas.microsoft.com/office/drawing/2014/main" id="{EDE651BA-591D-2DC1-CA59-F33ECE700B98}"/>
              </a:ext>
            </a:extLst>
          </p:cNvPr>
          <p:cNvSpPr>
            <a:spLocks noGrp="1"/>
          </p:cNvSpPr>
          <p:nvPr>
            <p:ph idx="1"/>
          </p:nvPr>
        </p:nvSpPr>
        <p:spPr/>
        <p:txBody>
          <a:bodyPr/>
          <a:lstStyle/>
          <a:p>
            <a:r>
              <a:rPr lang="en-SE" dirty="0"/>
              <a:t>Multivariable MR</a:t>
            </a:r>
          </a:p>
          <a:p>
            <a:endParaRPr lang="en-SE" dirty="0"/>
          </a:p>
        </p:txBody>
      </p:sp>
      <p:sp>
        <p:nvSpPr>
          <p:cNvPr id="5" name="Date Placeholder 4">
            <a:extLst>
              <a:ext uri="{FF2B5EF4-FFF2-40B4-BE49-F238E27FC236}">
                <a16:creationId xmlns:a16="http://schemas.microsoft.com/office/drawing/2014/main" id="{6D25B704-1BDC-C378-5466-A330574FA7DB}"/>
              </a:ext>
            </a:extLst>
          </p:cNvPr>
          <p:cNvSpPr>
            <a:spLocks noGrp="1"/>
          </p:cNvSpPr>
          <p:nvPr>
            <p:ph type="dt" sz="half" idx="10"/>
          </p:nvPr>
        </p:nvSpPr>
        <p:spPr/>
        <p:txBody>
          <a:bodyPr/>
          <a:lstStyle/>
          <a:p>
            <a:fld id="{F9AD20EA-775C-8545-BE58-63507F94CB36}" type="datetime1">
              <a:rPr lang="sv-SE" smtClean="0"/>
              <a:t>2023-06-20</a:t>
            </a:fld>
            <a:endParaRPr lang="sv-SE" dirty="0"/>
          </a:p>
        </p:txBody>
      </p:sp>
      <p:sp>
        <p:nvSpPr>
          <p:cNvPr id="4" name="Footer Placeholder 3">
            <a:extLst>
              <a:ext uri="{FF2B5EF4-FFF2-40B4-BE49-F238E27FC236}">
                <a16:creationId xmlns:a16="http://schemas.microsoft.com/office/drawing/2014/main" id="{7E55D9B5-7DDD-CFF0-6194-491F70959C82}"/>
              </a:ext>
            </a:extLst>
          </p:cNvPr>
          <p:cNvSpPr>
            <a:spLocks noGrp="1"/>
          </p:cNvSpPr>
          <p:nvPr>
            <p:ph type="ftr" sz="quarter" idx="11"/>
          </p:nvPr>
        </p:nvSpPr>
        <p:spPr/>
        <p:txBody>
          <a:bodyPr/>
          <a:lstStyle/>
          <a:p>
            <a:r>
              <a:rPr lang="sv-SE"/>
              <a:t>NSHG</a:t>
            </a:r>
            <a:endParaRPr lang="sv-SE" dirty="0"/>
          </a:p>
        </p:txBody>
      </p:sp>
      <p:sp>
        <p:nvSpPr>
          <p:cNvPr id="6" name="Slide Number Placeholder 5">
            <a:extLst>
              <a:ext uri="{FF2B5EF4-FFF2-40B4-BE49-F238E27FC236}">
                <a16:creationId xmlns:a16="http://schemas.microsoft.com/office/drawing/2014/main" id="{411D5EE3-72CF-0906-504F-40020992373B}"/>
              </a:ext>
            </a:extLst>
          </p:cNvPr>
          <p:cNvSpPr>
            <a:spLocks noGrp="1"/>
          </p:cNvSpPr>
          <p:nvPr>
            <p:ph type="sldNum" sz="quarter" idx="12"/>
          </p:nvPr>
        </p:nvSpPr>
        <p:spPr/>
        <p:txBody>
          <a:bodyPr/>
          <a:lstStyle/>
          <a:p>
            <a:fld id="{15859C56-CB7E-413F-8971-4226A1EF6823}" type="slidenum">
              <a:rPr lang="sv-SE" smtClean="0"/>
              <a:pPr/>
              <a:t>7</a:t>
            </a:fld>
            <a:endParaRPr lang="sv-SE" dirty="0"/>
          </a:p>
        </p:txBody>
      </p:sp>
      <p:pic>
        <p:nvPicPr>
          <p:cNvPr id="35" name="Picture 34">
            <a:extLst>
              <a:ext uri="{FF2B5EF4-FFF2-40B4-BE49-F238E27FC236}">
                <a16:creationId xmlns:a16="http://schemas.microsoft.com/office/drawing/2014/main" id="{5595650F-2566-66C8-0C05-E5F2FBD31167}"/>
              </a:ext>
            </a:extLst>
          </p:cNvPr>
          <p:cNvPicPr>
            <a:picLocks noChangeAspect="1"/>
          </p:cNvPicPr>
          <p:nvPr/>
        </p:nvPicPr>
        <p:blipFill>
          <a:blip r:embed="rId3"/>
          <a:stretch>
            <a:fillRect/>
          </a:stretch>
        </p:blipFill>
        <p:spPr>
          <a:xfrm>
            <a:off x="4788024" y="809890"/>
            <a:ext cx="3998067" cy="3523720"/>
          </a:xfrm>
          <a:prstGeom prst="rect">
            <a:avLst/>
          </a:prstGeom>
        </p:spPr>
      </p:pic>
      <p:pic>
        <p:nvPicPr>
          <p:cNvPr id="36" name="Picture 35">
            <a:extLst>
              <a:ext uri="{FF2B5EF4-FFF2-40B4-BE49-F238E27FC236}">
                <a16:creationId xmlns:a16="http://schemas.microsoft.com/office/drawing/2014/main" id="{CB63EF99-957C-AA79-7221-72F8E344C522}"/>
              </a:ext>
            </a:extLst>
          </p:cNvPr>
          <p:cNvPicPr>
            <a:picLocks noChangeAspect="1"/>
          </p:cNvPicPr>
          <p:nvPr/>
        </p:nvPicPr>
        <p:blipFill>
          <a:blip r:embed="rId4"/>
          <a:stretch>
            <a:fillRect/>
          </a:stretch>
        </p:blipFill>
        <p:spPr>
          <a:xfrm>
            <a:off x="179512" y="1851670"/>
            <a:ext cx="4318248" cy="1617839"/>
          </a:xfrm>
          <a:prstGeom prst="rect">
            <a:avLst/>
          </a:prstGeom>
        </p:spPr>
      </p:pic>
      <p:pic>
        <p:nvPicPr>
          <p:cNvPr id="37" name="Picture 36">
            <a:extLst>
              <a:ext uri="{FF2B5EF4-FFF2-40B4-BE49-F238E27FC236}">
                <a16:creationId xmlns:a16="http://schemas.microsoft.com/office/drawing/2014/main" id="{BDCAF605-C122-665D-326B-C2F8AC79061B}"/>
              </a:ext>
            </a:extLst>
          </p:cNvPr>
          <p:cNvPicPr>
            <a:picLocks noChangeAspect="1"/>
          </p:cNvPicPr>
          <p:nvPr/>
        </p:nvPicPr>
        <p:blipFill rotWithShape="1">
          <a:blip r:embed="rId5"/>
          <a:srcRect t="3785"/>
          <a:stretch/>
        </p:blipFill>
        <p:spPr>
          <a:xfrm>
            <a:off x="194769" y="1918982"/>
            <a:ext cx="7200800" cy="2761488"/>
          </a:xfrm>
          <a:prstGeom prst="rect">
            <a:avLst/>
          </a:prstGeom>
        </p:spPr>
      </p:pic>
    </p:spTree>
    <p:extLst>
      <p:ext uri="{BB962C8B-B14F-4D97-AF65-F5344CB8AC3E}">
        <p14:creationId xmlns:p14="http://schemas.microsoft.com/office/powerpoint/2010/main" val="534843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5C1D-5CEF-D076-F272-784EBA403AF1}"/>
              </a:ext>
            </a:extLst>
          </p:cNvPr>
          <p:cNvSpPr>
            <a:spLocks noGrp="1"/>
          </p:cNvSpPr>
          <p:nvPr>
            <p:ph type="title"/>
          </p:nvPr>
        </p:nvSpPr>
        <p:spPr/>
        <p:txBody>
          <a:bodyPr/>
          <a:lstStyle/>
          <a:p>
            <a:r>
              <a:rPr lang="en-SE" dirty="0"/>
              <a:t>Correcting for independence</a:t>
            </a:r>
          </a:p>
        </p:txBody>
      </p:sp>
      <p:sp>
        <p:nvSpPr>
          <p:cNvPr id="3" name="Content Placeholder 2">
            <a:extLst>
              <a:ext uri="{FF2B5EF4-FFF2-40B4-BE49-F238E27FC236}">
                <a16:creationId xmlns:a16="http://schemas.microsoft.com/office/drawing/2014/main" id="{EDE651BA-591D-2DC1-CA59-F33ECE700B98}"/>
              </a:ext>
            </a:extLst>
          </p:cNvPr>
          <p:cNvSpPr>
            <a:spLocks noGrp="1"/>
          </p:cNvSpPr>
          <p:nvPr>
            <p:ph idx="1"/>
          </p:nvPr>
        </p:nvSpPr>
        <p:spPr/>
        <p:txBody>
          <a:bodyPr/>
          <a:lstStyle/>
          <a:p>
            <a:r>
              <a:rPr lang="en-SE" dirty="0"/>
              <a:t>Multivariable MR</a:t>
            </a:r>
          </a:p>
          <a:p>
            <a:r>
              <a:rPr lang="en-SE" dirty="0"/>
              <a:t>MediationMR </a:t>
            </a:r>
            <a:r>
              <a:rPr lang="en-GB" dirty="0">
                <a:hlinkClick r:id="rId2"/>
              </a:rPr>
              <a:t>https://github.com/alicerosecarter/MediationMR</a:t>
            </a:r>
            <a:r>
              <a:rPr lang="en-GB" dirty="0"/>
              <a:t> </a:t>
            </a:r>
            <a:endParaRPr lang="en-SE" dirty="0"/>
          </a:p>
          <a:p>
            <a:r>
              <a:rPr lang="en-SE" dirty="0"/>
              <a:t>Interaction: Factorial MR (One-Sample)</a:t>
            </a:r>
          </a:p>
          <a:p>
            <a:r>
              <a:rPr lang="en-SE" dirty="0"/>
              <a:t>E.g., BMI-PRS X ADH1B -&gt; liver disease</a:t>
            </a:r>
          </a:p>
          <a:p>
            <a:endParaRPr lang="en-SE" dirty="0"/>
          </a:p>
          <a:p>
            <a:endParaRPr lang="en-SE" dirty="0"/>
          </a:p>
        </p:txBody>
      </p:sp>
      <p:sp>
        <p:nvSpPr>
          <p:cNvPr id="5" name="Date Placeholder 4">
            <a:extLst>
              <a:ext uri="{FF2B5EF4-FFF2-40B4-BE49-F238E27FC236}">
                <a16:creationId xmlns:a16="http://schemas.microsoft.com/office/drawing/2014/main" id="{6D25B704-1BDC-C378-5466-A330574FA7DB}"/>
              </a:ext>
            </a:extLst>
          </p:cNvPr>
          <p:cNvSpPr>
            <a:spLocks noGrp="1"/>
          </p:cNvSpPr>
          <p:nvPr>
            <p:ph type="dt" sz="half" idx="10"/>
          </p:nvPr>
        </p:nvSpPr>
        <p:spPr/>
        <p:txBody>
          <a:bodyPr/>
          <a:lstStyle/>
          <a:p>
            <a:fld id="{01532BF0-45B9-6140-BA40-91CBB9C32FE1}" type="datetime1">
              <a:rPr lang="sv-SE" smtClean="0"/>
              <a:t>2023-06-20</a:t>
            </a:fld>
            <a:endParaRPr lang="sv-SE" dirty="0"/>
          </a:p>
        </p:txBody>
      </p:sp>
      <p:sp>
        <p:nvSpPr>
          <p:cNvPr id="4" name="Footer Placeholder 3">
            <a:extLst>
              <a:ext uri="{FF2B5EF4-FFF2-40B4-BE49-F238E27FC236}">
                <a16:creationId xmlns:a16="http://schemas.microsoft.com/office/drawing/2014/main" id="{7E55D9B5-7DDD-CFF0-6194-491F70959C82}"/>
              </a:ext>
            </a:extLst>
          </p:cNvPr>
          <p:cNvSpPr>
            <a:spLocks noGrp="1"/>
          </p:cNvSpPr>
          <p:nvPr>
            <p:ph type="ftr" sz="quarter" idx="11"/>
          </p:nvPr>
        </p:nvSpPr>
        <p:spPr/>
        <p:txBody>
          <a:bodyPr/>
          <a:lstStyle/>
          <a:p>
            <a:r>
              <a:rPr lang="sv-SE"/>
              <a:t>NSHG</a:t>
            </a:r>
            <a:endParaRPr lang="sv-SE" dirty="0"/>
          </a:p>
        </p:txBody>
      </p:sp>
      <p:sp>
        <p:nvSpPr>
          <p:cNvPr id="6" name="Slide Number Placeholder 5">
            <a:extLst>
              <a:ext uri="{FF2B5EF4-FFF2-40B4-BE49-F238E27FC236}">
                <a16:creationId xmlns:a16="http://schemas.microsoft.com/office/drawing/2014/main" id="{411D5EE3-72CF-0906-504F-40020992373B}"/>
              </a:ext>
            </a:extLst>
          </p:cNvPr>
          <p:cNvSpPr>
            <a:spLocks noGrp="1"/>
          </p:cNvSpPr>
          <p:nvPr>
            <p:ph type="sldNum" sz="quarter" idx="12"/>
          </p:nvPr>
        </p:nvSpPr>
        <p:spPr/>
        <p:txBody>
          <a:bodyPr/>
          <a:lstStyle/>
          <a:p>
            <a:fld id="{15859C56-CB7E-413F-8971-4226A1EF6823}" type="slidenum">
              <a:rPr lang="sv-SE" smtClean="0"/>
              <a:pPr/>
              <a:t>8</a:t>
            </a:fld>
            <a:endParaRPr lang="sv-SE" dirty="0"/>
          </a:p>
        </p:txBody>
      </p:sp>
      <p:pic>
        <p:nvPicPr>
          <p:cNvPr id="6146" name="Picture 2" descr="Factorial Mendelian randomization. Adapted with permission from Carter et al.  In this example, factorial MR is used to investigate the combined effects of BMI and alcohol on liver disease and liver disease biomarkers. Disease and biomarker levels are compared across the four categories of genetically instrumented combinations of low and high BMI and alcohol levels. Low and high BMI were defined as below or equal to and above the median of a weighted polygenic risk score (PRS) for BMI, respectively. For low and high alcohol categories, a single candidate genetic instrumental variable (ADH1B) was used as an instrument and homozygotes for the allele associated with higher alcohol consumption (high) were compared to those who were heterozygotes or homozygotes for the allele associated with lower alcohol consumption.">
            <a:extLst>
              <a:ext uri="{FF2B5EF4-FFF2-40B4-BE49-F238E27FC236}">
                <a16:creationId xmlns:a16="http://schemas.microsoft.com/office/drawing/2014/main" id="{E53FF67F-05C4-9833-FD41-81142D6D2C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649"/>
          <a:stretch/>
        </p:blipFill>
        <p:spPr bwMode="auto">
          <a:xfrm>
            <a:off x="3563888" y="2882318"/>
            <a:ext cx="4194051" cy="1818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492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A2BF-731F-791A-D463-3FA06E048C39}"/>
              </a:ext>
            </a:extLst>
          </p:cNvPr>
          <p:cNvSpPr>
            <a:spLocks noGrp="1"/>
          </p:cNvSpPr>
          <p:nvPr>
            <p:ph type="title"/>
          </p:nvPr>
        </p:nvSpPr>
        <p:spPr/>
        <p:txBody>
          <a:bodyPr>
            <a:normAutofit fontScale="90000"/>
          </a:bodyPr>
          <a:lstStyle/>
          <a:p>
            <a:r>
              <a:rPr lang="en-SE" dirty="0"/>
              <a:t>Correcting for independence and sample overlap</a:t>
            </a:r>
          </a:p>
        </p:txBody>
      </p:sp>
      <p:sp>
        <p:nvSpPr>
          <p:cNvPr id="3" name="Content Placeholder 2">
            <a:extLst>
              <a:ext uri="{FF2B5EF4-FFF2-40B4-BE49-F238E27FC236}">
                <a16:creationId xmlns:a16="http://schemas.microsoft.com/office/drawing/2014/main" id="{63B4840B-E6EE-9C31-CD85-CDFFF43D181D}"/>
              </a:ext>
            </a:extLst>
          </p:cNvPr>
          <p:cNvSpPr>
            <a:spLocks noGrp="1"/>
          </p:cNvSpPr>
          <p:nvPr>
            <p:ph idx="1"/>
          </p:nvPr>
        </p:nvSpPr>
        <p:spPr/>
        <p:txBody>
          <a:bodyPr/>
          <a:lstStyle/>
          <a:p>
            <a:r>
              <a:rPr lang="en-SE" dirty="0"/>
              <a:t>Sample overlap</a:t>
            </a:r>
          </a:p>
          <a:p>
            <a:pPr lvl="1"/>
            <a:r>
              <a:rPr lang="en-SE" dirty="0"/>
              <a:t>Some bias (either direction)</a:t>
            </a:r>
          </a:p>
          <a:p>
            <a:pPr lvl="1"/>
            <a:r>
              <a:rPr lang="en-SE" dirty="0"/>
              <a:t>Minor problem at high N</a:t>
            </a:r>
          </a:p>
          <a:p>
            <a:pPr lvl="1"/>
            <a:r>
              <a:rPr lang="en-SE" dirty="0">
                <a:solidFill>
                  <a:schemeClr val="accent5"/>
                </a:solidFill>
              </a:rPr>
              <a:t>Latent heritable confounder MR </a:t>
            </a:r>
            <a:r>
              <a:rPr lang="en-SE" dirty="0">
                <a:solidFill>
                  <a:schemeClr val="tx1">
                    <a:lumMod val="95000"/>
                    <a:lumOff val="5000"/>
                  </a:schemeClr>
                </a:solidFill>
              </a:rPr>
              <a:t>(also for independence)</a:t>
            </a:r>
          </a:p>
          <a:p>
            <a:pPr marL="457200" lvl="1" indent="0">
              <a:buNone/>
            </a:pPr>
            <a:endParaRPr lang="en-SE" dirty="0">
              <a:solidFill>
                <a:schemeClr val="accent5"/>
              </a:solidFill>
            </a:endParaRPr>
          </a:p>
        </p:txBody>
      </p:sp>
      <p:sp>
        <p:nvSpPr>
          <p:cNvPr id="5" name="Date Placeholder 4">
            <a:extLst>
              <a:ext uri="{FF2B5EF4-FFF2-40B4-BE49-F238E27FC236}">
                <a16:creationId xmlns:a16="http://schemas.microsoft.com/office/drawing/2014/main" id="{AD827E67-7F94-E564-F040-222F756DF2D8}"/>
              </a:ext>
            </a:extLst>
          </p:cNvPr>
          <p:cNvSpPr>
            <a:spLocks noGrp="1"/>
          </p:cNvSpPr>
          <p:nvPr>
            <p:ph type="dt" sz="half" idx="10"/>
          </p:nvPr>
        </p:nvSpPr>
        <p:spPr/>
        <p:txBody>
          <a:bodyPr/>
          <a:lstStyle/>
          <a:p>
            <a:fld id="{F21E2150-FBD8-9145-B752-DDE3B97B4360}" type="datetime1">
              <a:rPr lang="sv-SE" smtClean="0"/>
              <a:t>2023-06-20</a:t>
            </a:fld>
            <a:endParaRPr lang="sv-SE" dirty="0"/>
          </a:p>
        </p:txBody>
      </p:sp>
      <p:sp>
        <p:nvSpPr>
          <p:cNvPr id="4" name="Footer Placeholder 3">
            <a:extLst>
              <a:ext uri="{FF2B5EF4-FFF2-40B4-BE49-F238E27FC236}">
                <a16:creationId xmlns:a16="http://schemas.microsoft.com/office/drawing/2014/main" id="{C3C22309-968F-1DC5-5023-72764E441C88}"/>
              </a:ext>
            </a:extLst>
          </p:cNvPr>
          <p:cNvSpPr>
            <a:spLocks noGrp="1"/>
          </p:cNvSpPr>
          <p:nvPr>
            <p:ph type="ftr" sz="quarter" idx="11"/>
          </p:nvPr>
        </p:nvSpPr>
        <p:spPr/>
        <p:txBody>
          <a:bodyPr/>
          <a:lstStyle/>
          <a:p>
            <a:r>
              <a:rPr lang="sv-SE"/>
              <a:t>NSHG</a:t>
            </a:r>
            <a:endParaRPr lang="sv-SE" dirty="0"/>
          </a:p>
        </p:txBody>
      </p:sp>
      <p:sp>
        <p:nvSpPr>
          <p:cNvPr id="6" name="Slide Number Placeholder 5">
            <a:extLst>
              <a:ext uri="{FF2B5EF4-FFF2-40B4-BE49-F238E27FC236}">
                <a16:creationId xmlns:a16="http://schemas.microsoft.com/office/drawing/2014/main" id="{06FE43F4-42E3-E183-B5B3-9E83C71682BF}"/>
              </a:ext>
            </a:extLst>
          </p:cNvPr>
          <p:cNvSpPr>
            <a:spLocks noGrp="1"/>
          </p:cNvSpPr>
          <p:nvPr>
            <p:ph type="sldNum" sz="quarter" idx="12"/>
          </p:nvPr>
        </p:nvSpPr>
        <p:spPr/>
        <p:txBody>
          <a:bodyPr/>
          <a:lstStyle/>
          <a:p>
            <a:fld id="{15859C56-CB7E-413F-8971-4226A1EF6823}" type="slidenum">
              <a:rPr lang="sv-SE" smtClean="0"/>
              <a:pPr/>
              <a:t>9</a:t>
            </a:fld>
            <a:endParaRPr lang="sv-SE" dirty="0"/>
          </a:p>
        </p:txBody>
      </p:sp>
      <p:pic>
        <p:nvPicPr>
          <p:cNvPr id="7" name="Picture 6">
            <a:extLst>
              <a:ext uri="{FF2B5EF4-FFF2-40B4-BE49-F238E27FC236}">
                <a16:creationId xmlns:a16="http://schemas.microsoft.com/office/drawing/2014/main" id="{9B9483B4-75B1-242E-65A1-40495958505F}"/>
              </a:ext>
            </a:extLst>
          </p:cNvPr>
          <p:cNvPicPr>
            <a:picLocks noChangeAspect="1"/>
          </p:cNvPicPr>
          <p:nvPr/>
        </p:nvPicPr>
        <p:blipFill>
          <a:blip r:embed="rId2"/>
          <a:stretch>
            <a:fillRect/>
          </a:stretch>
        </p:blipFill>
        <p:spPr>
          <a:xfrm>
            <a:off x="2267744" y="2887992"/>
            <a:ext cx="3454152" cy="1705028"/>
          </a:xfrm>
          <a:prstGeom prst="rect">
            <a:avLst/>
          </a:prstGeom>
        </p:spPr>
      </p:pic>
    </p:spTree>
    <p:extLst>
      <p:ext uri="{BB962C8B-B14F-4D97-AF65-F5344CB8AC3E}">
        <p14:creationId xmlns:p14="http://schemas.microsoft.com/office/powerpoint/2010/main" val="2734045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B8615BE51D60BA44B86811C5F608C49E" ma:contentTypeVersion="2" ma:contentTypeDescription="Skapa ett nytt dokument." ma:contentTypeScope="" ma:versionID="d667059fad6dae1f63e9797092a95b8a">
  <xsd:schema xmlns:xsd="http://www.w3.org/2001/XMLSchema" xmlns:xs="http://www.w3.org/2001/XMLSchema" xmlns:p="http://schemas.microsoft.com/office/2006/metadata/properties" xmlns:ns2="6843b716-3f6d-4983-a753-faa1afd2f446" targetNamespace="http://schemas.microsoft.com/office/2006/metadata/properties" ma:root="true" ma:fieldsID="5d1e914f83464b7ec701aba093d4bb6f" ns2:_="">
    <xsd:import namespace="6843b716-3f6d-4983-a753-faa1afd2f44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43b716-3f6d-4983-a753-faa1afd2f4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9F79469-2F05-42F0-ADD1-5263841AE7B9}">
  <ds:schemaRefs>
    <ds:schemaRef ds:uri="http://schemas.microsoft.com/office/infopath/2007/PartnerControls"/>
    <ds:schemaRef ds:uri="http://purl.org/dc/elements/1.1/"/>
    <ds:schemaRef ds:uri="6843b716-3f6d-4983-a753-faa1afd2f446"/>
    <ds:schemaRef ds:uri="http://schemas.openxmlformats.org/package/2006/metadata/core-properties"/>
    <ds:schemaRef ds:uri="http://www.w3.org/XML/1998/namespace"/>
    <ds:schemaRef ds:uri="http://schemas.microsoft.com/office/2006/documentManagement/types"/>
    <ds:schemaRef ds:uri="http://purl.org/dc/dcmitype/"/>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CCDC593E-3641-4BA9-8595-5BDC4E30D1BE}">
  <ds:schemaRefs>
    <ds:schemaRef ds:uri="http://schemas.microsoft.com/sharepoint/v3/contenttype/forms"/>
  </ds:schemaRefs>
</ds:datastoreItem>
</file>

<file path=customXml/itemProps3.xml><?xml version="1.0" encoding="utf-8"?>
<ds:datastoreItem xmlns:ds="http://schemas.openxmlformats.org/officeDocument/2006/customXml" ds:itemID="{D2CA844A-28DB-4F7F-9528-C8456B38D5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43b716-3f6d-4983-a753-faa1afd2f4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8770</TotalTime>
  <Words>496</Words>
  <Application>Microsoft Macintosh PowerPoint</Application>
  <PresentationFormat>On-screen Show (16:9)</PresentationFormat>
  <Paragraphs>162</Paragraphs>
  <Slides>18</Slides>
  <Notes>3</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DM Sans</vt:lpstr>
      <vt:lpstr>Times</vt:lpstr>
      <vt:lpstr>Wingdings</vt:lpstr>
      <vt:lpstr>Office Theme</vt:lpstr>
      <vt:lpstr>MR workshop</vt:lpstr>
      <vt:lpstr>Set up</vt:lpstr>
      <vt:lpstr>Checking assumptions</vt:lpstr>
      <vt:lpstr>Correcting for violations</vt:lpstr>
      <vt:lpstr>Correcting for independence</vt:lpstr>
      <vt:lpstr>Correcting for independence</vt:lpstr>
      <vt:lpstr>Correcting for independence</vt:lpstr>
      <vt:lpstr>Correcting for independence</vt:lpstr>
      <vt:lpstr>Correcting for independence and sample overlap</vt:lpstr>
      <vt:lpstr>Correcting for independence and sample overlap</vt:lpstr>
      <vt:lpstr>Increasing relevance</vt:lpstr>
      <vt:lpstr>Examples</vt:lpstr>
      <vt:lpstr>Examples</vt:lpstr>
      <vt:lpstr>Examples</vt:lpstr>
      <vt:lpstr>Power</vt:lpstr>
      <vt:lpstr>Power</vt:lpstr>
      <vt:lpstr>Resources</vt:lpstr>
      <vt:lpstr>MR-Base tutorial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MR workshop</dc:title>
  <dc:creator>Joëlle Pasman</dc:creator>
  <cp:lastModifiedBy>Joëlle Pasman</cp:lastModifiedBy>
  <cp:revision>3</cp:revision>
  <cp:lastPrinted>2005-09-23T14:22:03Z</cp:lastPrinted>
  <dcterms:created xsi:type="dcterms:W3CDTF">2023-03-24T13:11:43Z</dcterms:created>
  <dcterms:modified xsi:type="dcterms:W3CDTF">2023-06-20T14:17:47Z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0x010100B8615BE51D60BA44B86811C5F608C49E</vt:lpwstr>
  </property>
</Properties>
</file>